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1" r:id="rId6"/>
    <p:sldId id="260" r:id="rId7"/>
    <p:sldId id="267" r:id="rId8"/>
    <p:sldId id="266" r:id="rId9"/>
    <p:sldId id="268" r:id="rId10"/>
    <p:sldId id="262" r:id="rId11"/>
    <p:sldId id="263" r:id="rId12"/>
    <p:sldId id="269" r:id="rId13"/>
    <p:sldId id="264" r:id="rId14"/>
    <p:sldId id="265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87CF1-24D9-9A9E-D2C0-8CCEB04970CE}" v="2394" dt="2025-01-24T12:19:46.726"/>
    <p1510:client id="{3736CB60-8CAD-D5EF-CB05-2748FD412712}" v="437" dt="2025-01-24T13:58:05.380"/>
    <p1510:client id="{3886A3A6-CFA1-5F06-EF28-0C8AD8854FC7}" v="15" dt="2025-01-24T09:35:36.585"/>
    <p1510:client id="{534AB87A-8298-ED91-425C-A8A48C4DDC28}" v="32" dt="2025-01-24T13:54:22.465"/>
    <p1510:client id="{73FC78C0-18F6-EEDA-7E87-109E7672EC1F}" v="50" dt="2025-01-24T11:21:06.884"/>
    <p1510:client id="{97511FB9-5B76-BF20-EE16-EFBF2F192999}" v="480" dt="2025-01-24T14:23:35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DONNET Bertil" userId="S::bertil.randonnet@ynov.com::4e1f4f04-eb1f-456d-aea3-721a4ffbc827" providerId="AD" clId="Web-{0C087CF1-24D9-9A9E-D2C0-8CCEB04970CE}"/>
    <pc:docChg chg="addSld delSld modSld sldOrd">
      <pc:chgData name="RANDONNET Bertil" userId="S::bertil.randonnet@ynov.com::4e1f4f04-eb1f-456d-aea3-721a4ffbc827" providerId="AD" clId="Web-{0C087CF1-24D9-9A9E-D2C0-8CCEB04970CE}" dt="2025-01-24T12:19:46.726" v="1627"/>
      <pc:docMkLst>
        <pc:docMk/>
      </pc:docMkLst>
      <pc:sldChg chg="addSp delSp modSp">
        <pc:chgData name="RANDONNET Bertil" userId="S::bertil.randonnet@ynov.com::4e1f4f04-eb1f-456d-aea3-721a4ffbc827" providerId="AD" clId="Web-{0C087CF1-24D9-9A9E-D2C0-8CCEB04970CE}" dt="2025-01-24T10:55:11.098" v="561" actId="1076"/>
        <pc:sldMkLst>
          <pc:docMk/>
          <pc:sldMk cId="3402371617" sldId="256"/>
        </pc:sldMkLst>
        <pc:spChg chg="mod">
          <ac:chgData name="RANDONNET Bertil" userId="S::bertil.randonnet@ynov.com::4e1f4f04-eb1f-456d-aea3-721a4ffbc827" providerId="AD" clId="Web-{0C087CF1-24D9-9A9E-D2C0-8CCEB04970CE}" dt="2025-01-24T09:51:19.849" v="39" actId="1076"/>
          <ac:spMkLst>
            <pc:docMk/>
            <pc:sldMk cId="3402371617" sldId="256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09:51:23.553" v="40" actId="1076"/>
          <ac:spMkLst>
            <pc:docMk/>
            <pc:sldMk cId="3402371617" sldId="256"/>
            <ac:spMk id="3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0:54:36.098" v="533"/>
          <ac:spMkLst>
            <pc:docMk/>
            <pc:sldMk cId="3402371617" sldId="256"/>
            <ac:spMk id="5" creationId="{B288F96F-CFBA-B44B-4A2E-E68FEA784A96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54:59.739" v="559" actId="14100"/>
          <ac:spMkLst>
            <pc:docMk/>
            <pc:sldMk cId="3402371617" sldId="256"/>
            <ac:spMk id="6" creationId="{DD1D1C4B-4031-29F7-8DB4-6E3A06B6B947}"/>
          </ac:spMkLst>
        </pc:spChg>
        <pc:spChg chg="add del mod topLvl">
          <ac:chgData name="RANDONNET Bertil" userId="S::bertil.randonnet@ynov.com::4e1f4f04-eb1f-456d-aea3-721a4ffbc827" providerId="AD" clId="Web-{0C087CF1-24D9-9A9E-D2C0-8CCEB04970CE}" dt="2025-01-24T10:23:52.024" v="296"/>
          <ac:spMkLst>
            <pc:docMk/>
            <pc:sldMk cId="3402371617" sldId="256"/>
            <ac:spMk id="7" creationId="{9ED0B238-775C-C45F-7087-9A5210DBA242}"/>
          </ac:spMkLst>
        </pc:spChg>
        <pc:grpChg chg="add del mod">
          <ac:chgData name="RANDONNET Bertil" userId="S::bertil.randonnet@ynov.com::4e1f4f04-eb1f-456d-aea3-721a4ffbc827" providerId="AD" clId="Web-{0C087CF1-24D9-9A9E-D2C0-8CCEB04970CE}" dt="2025-01-24T10:23:51.321" v="295"/>
          <ac:grpSpMkLst>
            <pc:docMk/>
            <pc:sldMk cId="3402371617" sldId="256"/>
            <ac:grpSpMk id="10" creationId="{851BD4DD-2FF6-8330-CFBF-6626C7BABF11}"/>
          </ac:grpSpMkLst>
        </pc:grpChg>
        <pc:picChg chg="add del mod">
          <ac:chgData name="RANDONNET Bertil" userId="S::bertil.randonnet@ynov.com::4e1f4f04-eb1f-456d-aea3-721a4ffbc827" providerId="AD" clId="Web-{0C087CF1-24D9-9A9E-D2C0-8CCEB04970CE}" dt="2025-01-24T10:22:33.413" v="280"/>
          <ac:picMkLst>
            <pc:docMk/>
            <pc:sldMk cId="3402371617" sldId="256"/>
            <ac:picMk id="5" creationId="{82B4CBC4-CC66-CF7F-9940-59081BC0BDB2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09:52:59.056" v="45"/>
          <ac:picMkLst>
            <pc:docMk/>
            <pc:sldMk cId="3402371617" sldId="256"/>
            <ac:picMk id="5" creationId="{B22D442A-3D20-BCA6-27E1-DBCA0311B1C2}"/>
          </ac:picMkLst>
        </pc:picChg>
        <pc:picChg chg="add del mod topLvl">
          <ac:chgData name="RANDONNET Bertil" userId="S::bertil.randonnet@ynov.com::4e1f4f04-eb1f-456d-aea3-721a4ffbc827" providerId="AD" clId="Web-{0C087CF1-24D9-9A9E-D2C0-8CCEB04970CE}" dt="2025-01-24T10:23:51.321" v="295"/>
          <ac:picMkLst>
            <pc:docMk/>
            <pc:sldMk cId="3402371617" sldId="256"/>
            <ac:picMk id="8" creationId="{EC3A12D4-C1E0-E04D-66C6-504C176F95C1}"/>
          </ac:picMkLst>
        </pc:picChg>
        <pc:picChg chg="add mod modCrop">
          <ac:chgData name="RANDONNET Bertil" userId="S::bertil.randonnet@ynov.com::4e1f4f04-eb1f-456d-aea3-721a4ffbc827" providerId="AD" clId="Web-{0C087CF1-24D9-9A9E-D2C0-8CCEB04970CE}" dt="2025-01-24T10:55:11.098" v="561" actId="1076"/>
          <ac:picMkLst>
            <pc:docMk/>
            <pc:sldMk cId="3402371617" sldId="256"/>
            <ac:picMk id="11" creationId="{1A68E115-E700-BB57-64E9-E3BF007D2358}"/>
          </ac:picMkLst>
        </pc:picChg>
      </pc:sldChg>
      <pc:sldChg chg="addSp delSp modSp ord">
        <pc:chgData name="RANDONNET Bertil" userId="S::bertil.randonnet@ynov.com::4e1f4f04-eb1f-456d-aea3-721a4ffbc827" providerId="AD" clId="Web-{0C087CF1-24D9-9A9E-D2C0-8CCEB04970CE}" dt="2025-01-24T11:56:12.212" v="1308" actId="20577"/>
        <pc:sldMkLst>
          <pc:docMk/>
          <pc:sldMk cId="3260372848" sldId="257"/>
        </pc:sldMkLst>
        <pc:spChg chg="mod">
          <ac:chgData name="RANDONNET Bertil" userId="S::bertil.randonnet@ynov.com::4e1f4f04-eb1f-456d-aea3-721a4ffbc827" providerId="AD" clId="Web-{0C087CF1-24D9-9A9E-D2C0-8CCEB04970CE}" dt="2025-01-24T11:56:12.212" v="1308" actId="20577"/>
          <ac:spMkLst>
            <pc:docMk/>
            <pc:sldMk cId="3260372848" sldId="257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10:37:05.511" v="429" actId="1076"/>
          <ac:spMkLst>
            <pc:docMk/>
            <pc:sldMk cId="3260372848" sldId="257"/>
            <ac:spMk id="3" creationId="{00000000-0000-0000-0000-000000000000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48:48.215" v="507" actId="1076"/>
          <ac:spMkLst>
            <pc:docMk/>
            <pc:sldMk cId="3260372848" sldId="257"/>
            <ac:spMk id="5" creationId="{D1901A71-AF63-6768-4FAB-D0935F398DAF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0:38:43.076" v="441"/>
          <ac:spMkLst>
            <pc:docMk/>
            <pc:sldMk cId="3260372848" sldId="257"/>
            <ac:spMk id="6" creationId="{9129250F-4A6C-9C48-3FA1-8895DB1E1B4C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48:56.699" v="508" actId="1076"/>
          <ac:spMkLst>
            <pc:docMk/>
            <pc:sldMk cId="3260372848" sldId="257"/>
            <ac:spMk id="7" creationId="{5A96C327-42DE-2EA0-FB0E-2F58846C5868}"/>
          </ac:spMkLst>
        </pc:spChg>
        <pc:picChg chg="mod">
          <ac:chgData name="RANDONNET Bertil" userId="S::bertil.randonnet@ynov.com::4e1f4f04-eb1f-456d-aea3-721a4ffbc827" providerId="AD" clId="Web-{0C087CF1-24D9-9A9E-D2C0-8CCEB04970CE}" dt="2025-01-24T10:41:55.627" v="478" actId="1076"/>
          <ac:picMkLst>
            <pc:docMk/>
            <pc:sldMk cId="3260372848" sldId="257"/>
            <ac:picMk id="4" creationId="{07C4558F-ECAE-112B-1F0E-4C43B42360B9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0:50:02.044" v="520" actId="1076"/>
          <ac:picMkLst>
            <pc:docMk/>
            <pc:sldMk cId="3260372848" sldId="257"/>
            <ac:picMk id="8" creationId="{C6438D7B-5048-8E55-C8C7-742ABAD1AB4E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10:43:41.645" v="485"/>
          <ac:picMkLst>
            <pc:docMk/>
            <pc:sldMk cId="3260372848" sldId="257"/>
            <ac:picMk id="10" creationId="{9C2E9840-A8E3-3C85-2F2B-D25F9697B863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0:49:58.122" v="519" actId="1076"/>
          <ac:picMkLst>
            <pc:docMk/>
            <pc:sldMk cId="3260372848" sldId="257"/>
            <ac:picMk id="11" creationId="{0C1CF843-CAA7-4BD1-56FF-11CC18A7C953}"/>
          </ac:picMkLst>
        </pc:picChg>
        <pc:picChg chg="add mod modCrop">
          <ac:chgData name="RANDONNET Bertil" userId="S::bertil.randonnet@ynov.com::4e1f4f04-eb1f-456d-aea3-721a4ffbc827" providerId="AD" clId="Web-{0C087CF1-24D9-9A9E-D2C0-8CCEB04970CE}" dt="2025-01-24T10:49:50.935" v="516" actId="1076"/>
          <ac:picMkLst>
            <pc:docMk/>
            <pc:sldMk cId="3260372848" sldId="257"/>
            <ac:picMk id="12" creationId="{8798C0C3-9FC2-ED2D-A848-DB700D1A23D8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11:19:47.351" v="1152"/>
          <ac:picMkLst>
            <pc:docMk/>
            <pc:sldMk cId="3260372848" sldId="257"/>
            <ac:picMk id="14" creationId="{4DEE2A61-BC7A-7D22-E9EA-1276576A89E3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20:00.289" v="1156" actId="1076"/>
          <ac:picMkLst>
            <pc:docMk/>
            <pc:sldMk cId="3260372848" sldId="257"/>
            <ac:picMk id="15" creationId="{F006E51D-275E-BD70-88FA-A8ED0EFB62C6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19:59.195" v="1155" actId="1076"/>
          <ac:picMkLst>
            <pc:docMk/>
            <pc:sldMk cId="3260372848" sldId="257"/>
            <ac:picMk id="16" creationId="{4C7308CD-784B-5FF2-B385-2C54217063C1}"/>
          </ac:picMkLst>
        </pc:picChg>
      </pc:sldChg>
      <pc:sldChg chg="addSp delSp modSp">
        <pc:chgData name="RANDONNET Bertil" userId="S::bertil.randonnet@ynov.com::4e1f4f04-eb1f-456d-aea3-721a4ffbc827" providerId="AD" clId="Web-{0C087CF1-24D9-9A9E-D2C0-8CCEB04970CE}" dt="2025-01-24T11:00:35.387" v="655" actId="1076"/>
        <pc:sldMkLst>
          <pc:docMk/>
          <pc:sldMk cId="1170385526" sldId="258"/>
        </pc:sldMkLst>
        <pc:spChg chg="del mod">
          <ac:chgData name="RANDONNET Bertil" userId="S::bertil.randonnet@ynov.com::4e1f4f04-eb1f-456d-aea3-721a4ffbc827" providerId="AD" clId="Web-{0C087CF1-24D9-9A9E-D2C0-8CCEB04970CE}" dt="2025-01-24T10:08:45.159" v="123"/>
          <ac:spMkLst>
            <pc:docMk/>
            <pc:sldMk cId="1170385526" sldId="258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10:35:03.492" v="354" actId="20577"/>
          <ac:spMkLst>
            <pc:docMk/>
            <pc:sldMk cId="1170385526" sldId="258"/>
            <ac:spMk id="3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0:09:11.191" v="139"/>
          <ac:spMkLst>
            <pc:docMk/>
            <pc:sldMk cId="1170385526" sldId="258"/>
            <ac:spMk id="6" creationId="{52955D5E-E98E-B6F3-0EB8-292F364408A5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00:35.387" v="655" actId="1076"/>
          <ac:spMkLst>
            <pc:docMk/>
            <pc:sldMk cId="1170385526" sldId="258"/>
            <ac:spMk id="8" creationId="{A36E3DFD-29AE-EDAF-FAD9-5A12860ACCEA}"/>
          </ac:spMkLst>
        </pc:spChg>
        <pc:spChg chg="add del">
          <ac:chgData name="RANDONNET Bertil" userId="S::bertil.randonnet@ynov.com::4e1f4f04-eb1f-456d-aea3-721a4ffbc827" providerId="AD" clId="Web-{0C087CF1-24D9-9A9E-D2C0-8CCEB04970CE}" dt="2025-01-24T10:12:26.664" v="178"/>
          <ac:spMkLst>
            <pc:docMk/>
            <pc:sldMk cId="1170385526" sldId="258"/>
            <ac:spMk id="10" creationId="{D3AD252A-36A0-6872-ADE1-C0488AAB2743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19:05.267" v="271" actId="1076"/>
          <ac:spMkLst>
            <pc:docMk/>
            <pc:sldMk cId="1170385526" sldId="258"/>
            <ac:spMk id="11" creationId="{870E5646-C8F9-EC03-C8B8-60769B4EA97D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19:00.236" v="270" actId="1076"/>
          <ac:spMkLst>
            <pc:docMk/>
            <pc:sldMk cId="1170385526" sldId="258"/>
            <ac:spMk id="12" creationId="{5AA6B895-40A2-1876-F491-7E77EFEB1760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18:57.408" v="269" actId="1076"/>
          <ac:spMkLst>
            <pc:docMk/>
            <pc:sldMk cId="1170385526" sldId="258"/>
            <ac:spMk id="14" creationId="{06F397AC-D34F-3C24-EB3C-B087058480B7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0:18:55.376" v="268" actId="1076"/>
          <ac:spMkLst>
            <pc:docMk/>
            <pc:sldMk cId="1170385526" sldId="258"/>
            <ac:spMk id="15" creationId="{58EEA63C-FEAB-10AE-2548-BE29EDD15C28}"/>
          </ac:spMkLst>
        </pc:spChg>
      </pc:sldChg>
      <pc:sldChg chg="addSp delSp modSp">
        <pc:chgData name="RANDONNET Bertil" userId="S::bertil.randonnet@ynov.com::4e1f4f04-eb1f-456d-aea3-721a4ffbc827" providerId="AD" clId="Web-{0C087CF1-24D9-9A9E-D2C0-8CCEB04970CE}" dt="2025-01-24T11:56:32.088" v="1315" actId="20577"/>
        <pc:sldMkLst>
          <pc:docMk/>
          <pc:sldMk cId="2229335322" sldId="259"/>
        </pc:sldMkLst>
        <pc:spChg chg="mod">
          <ac:chgData name="RANDONNET Bertil" userId="S::bertil.randonnet@ynov.com::4e1f4f04-eb1f-456d-aea3-721a4ffbc827" providerId="AD" clId="Web-{0C087CF1-24D9-9A9E-D2C0-8CCEB04970CE}" dt="2025-01-24T11:47:58.728" v="1293" actId="20577"/>
          <ac:spMkLst>
            <pc:docMk/>
            <pc:sldMk cId="2229335322" sldId="259"/>
            <ac:spMk id="3" creationId="{00000000-0000-0000-0000-000000000000}"/>
          </ac:spMkLst>
        </pc:spChg>
        <pc:spChg chg="add del">
          <ac:chgData name="RANDONNET Bertil" userId="S::bertil.randonnet@ynov.com::4e1f4f04-eb1f-456d-aea3-721a4ffbc827" providerId="AD" clId="Web-{0C087CF1-24D9-9A9E-D2C0-8CCEB04970CE}" dt="2025-01-24T10:55:42.208" v="565"/>
          <ac:spMkLst>
            <pc:docMk/>
            <pc:sldMk cId="2229335322" sldId="259"/>
            <ac:spMk id="5" creationId="{0840EA65-4168-4DFA-3361-45493594E488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11:56:32.088" v="1315" actId="20577"/>
          <ac:spMkLst>
            <pc:docMk/>
            <pc:sldMk cId="2229335322" sldId="259"/>
            <ac:spMk id="6" creationId="{AD4BA8EE-6647-BD11-3662-FDA645AABED7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48:18.432" v="1301" actId="20577"/>
          <ac:spMkLst>
            <pc:docMk/>
            <pc:sldMk cId="2229335322" sldId="259"/>
            <ac:spMk id="7" creationId="{ACC64965-5D28-29FA-0432-69806663F3AD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48:09.728" v="1297" actId="20577"/>
          <ac:spMkLst>
            <pc:docMk/>
            <pc:sldMk cId="2229335322" sldId="259"/>
            <ac:spMk id="8" creationId="{D420F24A-BEA1-1D80-42DB-70B9234AF6B6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48:14.525" v="1299" actId="20577"/>
          <ac:spMkLst>
            <pc:docMk/>
            <pc:sldMk cId="2229335322" sldId="259"/>
            <ac:spMk id="10" creationId="{DE173ACF-1A6D-4D2E-90D0-2D90F6FC8341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48:03.134" v="1295" actId="20577"/>
          <ac:spMkLst>
            <pc:docMk/>
            <pc:sldMk cId="2229335322" sldId="259"/>
            <ac:spMk id="11" creationId="{3AAB75C9-CD58-6924-914D-0041171F265E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47:15.008" v="1290" actId="1076"/>
          <ac:spMkLst>
            <pc:docMk/>
            <pc:sldMk cId="2229335322" sldId="259"/>
            <ac:spMk id="18" creationId="{FC90E828-F82D-C12A-A480-1B6EF6D24953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08:17.960" v="907" actId="1076"/>
          <ac:spMkLst>
            <pc:docMk/>
            <pc:sldMk cId="2229335322" sldId="259"/>
            <ac:spMk id="22" creationId="{D69CAE77-01E9-079A-20E0-A17032F92BAF}"/>
          </ac:spMkLst>
        </pc:spChg>
        <pc:picChg chg="mod">
          <ac:chgData name="RANDONNET Bertil" userId="S::bertil.randonnet@ynov.com::4e1f4f04-eb1f-456d-aea3-721a4ffbc827" providerId="AD" clId="Web-{0C087CF1-24D9-9A9E-D2C0-8CCEB04970CE}" dt="2025-01-24T11:09:12.008" v="920" actId="1076"/>
          <ac:picMkLst>
            <pc:docMk/>
            <pc:sldMk cId="2229335322" sldId="259"/>
            <ac:picMk id="4" creationId="{07C4558F-ECAE-112B-1F0E-4C43B42360B9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10:58:29.212" v="629"/>
          <ac:picMkLst>
            <pc:docMk/>
            <pc:sldMk cId="2229335322" sldId="259"/>
            <ac:picMk id="12" creationId="{8C6EF8E4-AB9C-758A-2D23-FF3FAD7DE434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10:07.010" v="925" actId="14100"/>
          <ac:picMkLst>
            <pc:docMk/>
            <pc:sldMk cId="2229335322" sldId="259"/>
            <ac:picMk id="14" creationId="{83DA9548-87E8-B603-4543-E6767E64E403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07:22.115" v="893" actId="1076"/>
          <ac:picMkLst>
            <pc:docMk/>
            <pc:sldMk cId="2229335322" sldId="259"/>
            <ac:picMk id="16" creationId="{1973F06E-08B2-3C42-FEAD-A6739DD4986A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07:54.585" v="901" actId="1076"/>
          <ac:picMkLst>
            <pc:docMk/>
            <pc:sldMk cId="2229335322" sldId="259"/>
            <ac:picMk id="20" creationId="{580813C5-6E5E-BF7E-3816-F22133471D97}"/>
          </ac:picMkLst>
        </pc:picChg>
      </pc:sldChg>
      <pc:sldChg chg="addSp delSp modSp ord">
        <pc:chgData name="RANDONNET Bertil" userId="S::bertil.randonnet@ynov.com::4e1f4f04-eb1f-456d-aea3-721a4ffbc827" providerId="AD" clId="Web-{0C087CF1-24D9-9A9E-D2C0-8CCEB04970CE}" dt="2025-01-24T12:05:21.714" v="1470" actId="1076"/>
        <pc:sldMkLst>
          <pc:docMk/>
          <pc:sldMk cId="2560012612" sldId="260"/>
        </pc:sldMkLst>
        <pc:spChg chg="mod">
          <ac:chgData name="RANDONNET Bertil" userId="S::bertil.randonnet@ynov.com::4e1f4f04-eb1f-456d-aea3-721a4ffbc827" providerId="AD" clId="Web-{0C087CF1-24D9-9A9E-D2C0-8CCEB04970CE}" dt="2025-01-24T12:04:20.884" v="1460" actId="20577"/>
          <ac:spMkLst>
            <pc:docMk/>
            <pc:sldMk cId="2560012612" sldId="260"/>
            <ac:spMk id="2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1:59:00.343" v="1342"/>
          <ac:spMkLst>
            <pc:docMk/>
            <pc:sldMk cId="2560012612" sldId="260"/>
            <ac:spMk id="8" creationId="{DD66EB4A-3CF2-5435-1CF2-71FBF575D7ED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2:05:08.979" v="1468" actId="1076"/>
          <ac:spMkLst>
            <pc:docMk/>
            <pc:sldMk cId="2560012612" sldId="260"/>
            <ac:spMk id="11" creationId="{89E2F513-546D-FA30-9EDD-39D40F4BDFB3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2:05:13.151" v="1469" actId="1076"/>
          <ac:spMkLst>
            <pc:docMk/>
            <pc:sldMk cId="2560012612" sldId="260"/>
            <ac:spMk id="12" creationId="{A5D40A9A-7E35-5BCF-7D47-D0FFEBA7695C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2:05:21.714" v="1470" actId="1076"/>
          <ac:spMkLst>
            <pc:docMk/>
            <pc:sldMk cId="2560012612" sldId="260"/>
            <ac:spMk id="14" creationId="{FDF2B385-C54C-53FE-4FE2-F94AE6B387A8}"/>
          </ac:spMkLst>
        </pc:spChg>
        <pc:picChg chg="add del">
          <ac:chgData name="RANDONNET Bertil" userId="S::bertil.randonnet@ynov.com::4e1f4f04-eb1f-456d-aea3-721a4ffbc827" providerId="AD" clId="Web-{0C087CF1-24D9-9A9E-D2C0-8CCEB04970CE}" dt="2025-01-24T11:58:04.685" v="1334"/>
          <ac:picMkLst>
            <pc:docMk/>
            <pc:sldMk cId="2560012612" sldId="260"/>
            <ac:picMk id="5" creationId="{DE6E2A6B-3BD0-252D-5985-D03A393B572F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12:01:08.159" v="1374"/>
          <ac:picMkLst>
            <pc:docMk/>
            <pc:sldMk cId="2560012612" sldId="260"/>
            <ac:picMk id="6" creationId="{60432351-D43C-9386-985E-7CF8A2B3D54E}"/>
          </ac:picMkLst>
        </pc:picChg>
        <pc:picChg chg="add del mod">
          <ac:chgData name="RANDONNET Bertil" userId="S::bertil.randonnet@ynov.com::4e1f4f04-eb1f-456d-aea3-721a4ffbc827" providerId="AD" clId="Web-{0C087CF1-24D9-9A9E-D2C0-8CCEB04970CE}" dt="2025-01-24T12:01:09.597" v="1375"/>
          <ac:picMkLst>
            <pc:docMk/>
            <pc:sldMk cId="2560012612" sldId="260"/>
            <ac:picMk id="7" creationId="{856CC979-76FA-1A68-D0F0-DA70DD6CDDC9}"/>
          </ac:picMkLst>
        </pc:picChg>
      </pc:sldChg>
      <pc:sldChg chg="addSp delSp modSp">
        <pc:chgData name="RANDONNET Bertil" userId="S::bertil.randonnet@ynov.com::4e1f4f04-eb1f-456d-aea3-721a4ffbc827" providerId="AD" clId="Web-{0C087CF1-24D9-9A9E-D2C0-8CCEB04970CE}" dt="2025-01-24T11:56:26.619" v="1314" actId="20577"/>
        <pc:sldMkLst>
          <pc:docMk/>
          <pc:sldMk cId="3902477108" sldId="261"/>
        </pc:sldMkLst>
        <pc:spChg chg="del">
          <ac:chgData name="RANDONNET Bertil" userId="S::bertil.randonnet@ynov.com::4e1f4f04-eb1f-456d-aea3-721a4ffbc827" providerId="AD" clId="Web-{0C087CF1-24D9-9A9E-D2C0-8CCEB04970CE}" dt="2025-01-24T11:02:02.858" v="681"/>
          <ac:spMkLst>
            <pc:docMk/>
            <pc:sldMk cId="3902477108" sldId="261"/>
            <ac:spMk id="2" creationId="{00000000-0000-0000-0000-000000000000}"/>
          </ac:spMkLst>
        </pc:spChg>
        <pc:spChg chg="del">
          <ac:chgData name="RANDONNET Bertil" userId="S::bertil.randonnet@ynov.com::4e1f4f04-eb1f-456d-aea3-721a4ffbc827" providerId="AD" clId="Web-{0C087CF1-24D9-9A9E-D2C0-8CCEB04970CE}" dt="2025-01-24T11:02:03.952" v="682"/>
          <ac:spMkLst>
            <pc:docMk/>
            <pc:sldMk cId="3902477108" sldId="261"/>
            <ac:spMk id="3" creationId="{00000000-0000-0000-0000-000000000000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56:26.619" v="1314" actId="20577"/>
          <ac:spMkLst>
            <pc:docMk/>
            <pc:sldMk cId="3902477108" sldId="261"/>
            <ac:spMk id="6" creationId="{3D4AA6A3-8EE8-1B5E-CBFE-3E9492C81CBB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12:19.247" v="968" actId="20577"/>
          <ac:spMkLst>
            <pc:docMk/>
            <pc:sldMk cId="3902477108" sldId="261"/>
            <ac:spMk id="7" creationId="{D420F24A-BEA1-1D80-42DB-70B9234AF6B6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14:42.282" v="1009" actId="1076"/>
          <ac:spMkLst>
            <pc:docMk/>
            <pc:sldMk cId="3902477108" sldId="261"/>
            <ac:spMk id="8" creationId="{1E23C7CD-4F08-6D7A-DF74-7A9EF0E5A55B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22:34.636" v="1288" actId="1076"/>
          <ac:spMkLst>
            <pc:docMk/>
            <pc:sldMk cId="3902477108" sldId="261"/>
            <ac:spMk id="10" creationId="{1CA39EC9-1C04-148F-95B4-F59509ED7A04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17:46.880" v="1091" actId="1076"/>
          <ac:spMkLst>
            <pc:docMk/>
            <pc:sldMk cId="3902477108" sldId="261"/>
            <ac:spMk id="11" creationId="{FF4DA887-0F03-03CA-277A-640F87EC033F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50:17.279" v="1303" actId="1076"/>
          <ac:spMkLst>
            <pc:docMk/>
            <pc:sldMk cId="3902477108" sldId="261"/>
            <ac:spMk id="12" creationId="{6AC72FAC-991F-EA18-E477-3960C5E72C41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21:19.525" v="1240" actId="20577"/>
          <ac:spMkLst>
            <pc:docMk/>
            <pc:sldMk cId="3902477108" sldId="261"/>
            <ac:spMk id="14" creationId="{4CA04F22-2473-6140-6883-51B4E873D4B9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21:23.697" v="1241" actId="1076"/>
          <ac:spMkLst>
            <pc:docMk/>
            <pc:sldMk cId="3902477108" sldId="261"/>
            <ac:spMk id="15" creationId="{800A6030-062B-8E68-3120-BA3E4423E719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1:50:22.717" v="1304" actId="1076"/>
          <ac:spMkLst>
            <pc:docMk/>
            <pc:sldMk cId="3902477108" sldId="261"/>
            <ac:spMk id="16" creationId="{195A15B7-9ADF-ADB3-9986-722643A0F62B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1:22:23.027" v="1285"/>
          <ac:spMkLst>
            <pc:docMk/>
            <pc:sldMk cId="3902477108" sldId="261"/>
            <ac:spMk id="17" creationId="{721C556C-9127-E8B1-6548-3DEB381B6F71}"/>
          </ac:spMkLst>
        </pc:spChg>
      </pc:sldChg>
      <pc:sldChg chg="addSp delSp modSp">
        <pc:chgData name="RANDONNET Bertil" userId="S::bertil.randonnet@ynov.com::4e1f4f04-eb1f-456d-aea3-721a4ffbc827" providerId="AD" clId="Web-{0C087CF1-24D9-9A9E-D2C0-8CCEB04970CE}" dt="2025-01-24T12:19:46.726" v="1627"/>
        <pc:sldMkLst>
          <pc:docMk/>
          <pc:sldMk cId="306867126" sldId="262"/>
        </pc:sldMkLst>
        <pc:spChg chg="add mod">
          <ac:chgData name="RANDONNET Bertil" userId="S::bertil.randonnet@ynov.com::4e1f4f04-eb1f-456d-aea3-721a4ffbc827" providerId="AD" clId="Web-{0C087CF1-24D9-9A9E-D2C0-8CCEB04970CE}" dt="2025-01-24T12:17:38.675" v="1614" actId="14100"/>
          <ac:spMkLst>
            <pc:docMk/>
            <pc:sldMk cId="306867126" sldId="262"/>
            <ac:spMk id="3" creationId="{31CCC3CB-E8B7-B1E7-7C6B-C21A7C9454D6}"/>
          </ac:spMkLst>
        </pc:spChg>
        <pc:picChg chg="del">
          <ac:chgData name="RANDONNET Bertil" userId="S::bertil.randonnet@ynov.com::4e1f4f04-eb1f-456d-aea3-721a4ffbc827" providerId="AD" clId="Web-{0C087CF1-24D9-9A9E-D2C0-8CCEB04970CE}" dt="2025-01-24T12:16:47.845" v="1610"/>
          <ac:picMkLst>
            <pc:docMk/>
            <pc:sldMk cId="306867126" sldId="262"/>
            <ac:picMk id="5" creationId="{35EB5D65-E60E-FA88-0369-2FED4108882B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2:19:46.726" v="1627"/>
          <ac:picMkLst>
            <pc:docMk/>
            <pc:sldMk cId="306867126" sldId="262"/>
            <ac:picMk id="6" creationId="{675E18CC-FB3B-BCAF-79E1-D6E8AFF466CF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2:19:40.632" v="1626"/>
          <ac:picMkLst>
            <pc:docMk/>
            <pc:sldMk cId="306867126" sldId="262"/>
            <ac:picMk id="7" creationId="{07D08F90-34BC-1182-6E7B-D766DB1B07F9}"/>
          </ac:picMkLst>
        </pc:picChg>
      </pc:sldChg>
      <pc:sldChg chg="addSp delSp modSp add replId">
        <pc:chgData name="RANDONNET Bertil" userId="S::bertil.randonnet@ynov.com::4e1f4f04-eb1f-456d-aea3-721a4ffbc827" providerId="AD" clId="Web-{0C087CF1-24D9-9A9E-D2C0-8CCEB04970CE}" dt="2025-01-24T12:15:01.045" v="1608" actId="1076"/>
        <pc:sldMkLst>
          <pc:docMk/>
          <pc:sldMk cId="1086179598" sldId="266"/>
        </pc:sldMkLst>
        <pc:spChg chg="del">
          <ac:chgData name="RANDONNET Bertil" userId="S::bertil.randonnet@ynov.com::4e1f4f04-eb1f-456d-aea3-721a4ffbc827" providerId="AD" clId="Web-{0C087CF1-24D9-9A9E-D2C0-8CCEB04970CE}" dt="2025-01-24T12:05:33.355" v="1471"/>
          <ac:spMkLst>
            <pc:docMk/>
            <pc:sldMk cId="1086179598" sldId="266"/>
            <ac:spMk id="2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0C087CF1-24D9-9A9E-D2C0-8CCEB04970CE}" dt="2025-01-24T12:05:40.730" v="1472"/>
          <ac:spMkLst>
            <pc:docMk/>
            <pc:sldMk cId="1086179598" sldId="266"/>
            <ac:spMk id="7" creationId="{9B87ACA1-CBFA-D950-FFF7-F890A8854920}"/>
          </ac:spMkLst>
        </pc:spChg>
        <pc:spChg chg="add mod">
          <ac:chgData name="RANDONNET Bertil" userId="S::bertil.randonnet@ynov.com::4e1f4f04-eb1f-456d-aea3-721a4ffbc827" providerId="AD" clId="Web-{0C087CF1-24D9-9A9E-D2C0-8CCEB04970CE}" dt="2025-01-24T12:14:33.591" v="1605" actId="1076"/>
          <ac:spMkLst>
            <pc:docMk/>
            <pc:sldMk cId="1086179598" sldId="266"/>
            <ac:spMk id="8" creationId="{D1315975-7BE7-C669-426C-535C6A926C86}"/>
          </ac:spMkLst>
        </pc:spChg>
        <pc:picChg chg="del">
          <ac:chgData name="RANDONNET Bertil" userId="S::bertil.randonnet@ynov.com::4e1f4f04-eb1f-456d-aea3-721a4ffbc827" providerId="AD" clId="Web-{0C087CF1-24D9-9A9E-D2C0-8CCEB04970CE}" dt="2025-01-24T12:12:38.618" v="1567"/>
          <ac:picMkLst>
            <pc:docMk/>
            <pc:sldMk cId="1086179598" sldId="266"/>
            <ac:picMk id="3" creationId="{C84E7222-17C9-FBE9-C7E9-60C800A84451}"/>
          </ac:picMkLst>
        </pc:picChg>
        <pc:picChg chg="del">
          <ac:chgData name="RANDONNET Bertil" userId="S::bertil.randonnet@ynov.com::4e1f4f04-eb1f-456d-aea3-721a4ffbc827" providerId="AD" clId="Web-{0C087CF1-24D9-9A9E-D2C0-8CCEB04970CE}" dt="2025-01-24T12:00:55.393" v="1372"/>
          <ac:picMkLst>
            <pc:docMk/>
            <pc:sldMk cId="1086179598" sldId="266"/>
            <ac:picMk id="5" creationId="{DE6E2A6B-3BD0-252D-5985-D03A393B572F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2:15:01.045" v="1608" actId="1076"/>
          <ac:picMkLst>
            <pc:docMk/>
            <pc:sldMk cId="1086179598" sldId="266"/>
            <ac:picMk id="10" creationId="{ABDA84CE-D189-2C60-ADD4-F68E138DA5C5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2:14:43.701" v="1607" actId="1076"/>
          <ac:picMkLst>
            <pc:docMk/>
            <pc:sldMk cId="1086179598" sldId="266"/>
            <ac:picMk id="11" creationId="{19168455-E7D5-64DD-4421-33C32FC7A79C}"/>
          </ac:picMkLst>
        </pc:picChg>
      </pc:sldChg>
      <pc:sldChg chg="addSp delSp modSp add del replId">
        <pc:chgData name="RANDONNET Bertil" userId="S::bertil.randonnet@ynov.com::4e1f4f04-eb1f-456d-aea3-721a4ffbc827" providerId="AD" clId="Web-{0C087CF1-24D9-9A9E-D2C0-8CCEB04970CE}" dt="2025-01-24T11:10:12.822" v="926"/>
        <pc:sldMkLst>
          <pc:docMk/>
          <pc:sldMk cId="3243697430" sldId="266"/>
        </pc:sldMkLst>
        <pc:spChg chg="mod">
          <ac:chgData name="RANDONNET Bertil" userId="S::bertil.randonnet@ynov.com::4e1f4f04-eb1f-456d-aea3-721a4ffbc827" providerId="AD" clId="Web-{0C087CF1-24D9-9A9E-D2C0-8CCEB04970CE}" dt="2025-01-24T11:06:02.895" v="847" actId="20577"/>
          <ac:spMkLst>
            <pc:docMk/>
            <pc:sldMk cId="3243697430" sldId="266"/>
            <ac:spMk id="3" creationId="{00000000-0000-0000-0000-000000000000}"/>
          </ac:spMkLst>
        </pc:spChg>
        <pc:spChg chg="del">
          <ac:chgData name="RANDONNET Bertil" userId="S::bertil.randonnet@ynov.com::4e1f4f04-eb1f-456d-aea3-721a4ffbc827" providerId="AD" clId="Web-{0C087CF1-24D9-9A9E-D2C0-8CCEB04970CE}" dt="2025-01-24T11:06:41.349" v="883"/>
          <ac:spMkLst>
            <pc:docMk/>
            <pc:sldMk cId="3243697430" sldId="266"/>
            <ac:spMk id="7" creationId="{ACC64965-5D28-29FA-0432-69806663F3AD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11:06:27.739" v="879" actId="1076"/>
          <ac:spMkLst>
            <pc:docMk/>
            <pc:sldMk cId="3243697430" sldId="266"/>
            <ac:spMk id="8" creationId="{D420F24A-BEA1-1D80-42DB-70B9234AF6B6}"/>
          </ac:spMkLst>
        </pc:spChg>
        <pc:spChg chg="del mod">
          <ac:chgData name="RANDONNET Bertil" userId="S::bertil.randonnet@ynov.com::4e1f4f04-eb1f-456d-aea3-721a4ffbc827" providerId="AD" clId="Web-{0C087CF1-24D9-9A9E-D2C0-8CCEB04970CE}" dt="2025-01-24T11:06:38.802" v="882"/>
          <ac:spMkLst>
            <pc:docMk/>
            <pc:sldMk cId="3243697430" sldId="266"/>
            <ac:spMk id="10" creationId="{DE173ACF-1A6D-4D2E-90D0-2D90F6FC8341}"/>
          </ac:spMkLst>
        </pc:spChg>
        <pc:spChg chg="del">
          <ac:chgData name="RANDONNET Bertil" userId="S::bertil.randonnet@ynov.com::4e1f4f04-eb1f-456d-aea3-721a4ffbc827" providerId="AD" clId="Web-{0C087CF1-24D9-9A9E-D2C0-8CCEB04970CE}" dt="2025-01-24T11:06:35.630" v="881"/>
          <ac:spMkLst>
            <pc:docMk/>
            <pc:sldMk cId="3243697430" sldId="266"/>
            <ac:spMk id="11" creationId="{3AAB75C9-CD58-6924-914D-0041171F265E}"/>
          </ac:spMkLst>
        </pc:spChg>
        <pc:picChg chg="add mod modCrop">
          <ac:chgData name="RANDONNET Bertil" userId="S::bertil.randonnet@ynov.com::4e1f4f04-eb1f-456d-aea3-721a4ffbc827" providerId="AD" clId="Web-{0C087CF1-24D9-9A9E-D2C0-8CCEB04970CE}" dt="2025-01-24T11:04:42.846" v="756" actId="1076"/>
          <ac:picMkLst>
            <pc:docMk/>
            <pc:sldMk cId="3243697430" sldId="266"/>
            <ac:picMk id="2" creationId="{C9D6DE6B-2661-7C0B-A964-1C13C30674E6}"/>
          </ac:picMkLst>
        </pc:picChg>
        <pc:picChg chg="add mod">
          <ac:chgData name="RANDONNET Bertil" userId="S::bertil.randonnet@ynov.com::4e1f4f04-eb1f-456d-aea3-721a4ffbc827" providerId="AD" clId="Web-{0C087CF1-24D9-9A9E-D2C0-8CCEB04970CE}" dt="2025-01-24T11:05:19.112" v="759" actId="1076"/>
          <ac:picMkLst>
            <pc:docMk/>
            <pc:sldMk cId="3243697430" sldId="266"/>
            <ac:picMk id="5" creationId="{DD392D56-BDB6-6610-DD4C-80991A0188F1}"/>
          </ac:picMkLst>
        </pc:picChg>
        <pc:picChg chg="del">
          <ac:chgData name="RANDONNET Bertil" userId="S::bertil.randonnet@ynov.com::4e1f4f04-eb1f-456d-aea3-721a4ffbc827" providerId="AD" clId="Web-{0C087CF1-24D9-9A9E-D2C0-8CCEB04970CE}" dt="2025-01-24T11:04:02.673" v="749"/>
          <ac:picMkLst>
            <pc:docMk/>
            <pc:sldMk cId="3243697430" sldId="266"/>
            <ac:picMk id="14" creationId="{83DA9548-87E8-B603-4543-E6767E64E403}"/>
          </ac:picMkLst>
        </pc:picChg>
      </pc:sldChg>
      <pc:sldChg chg="delSp modSp add replId">
        <pc:chgData name="RANDONNET Bertil" userId="S::bertil.randonnet@ynov.com::4e1f4f04-eb1f-456d-aea3-721a4ffbc827" providerId="AD" clId="Web-{0C087CF1-24D9-9A9E-D2C0-8CCEB04970CE}" dt="2025-01-24T12:04:42.197" v="1467" actId="1076"/>
        <pc:sldMkLst>
          <pc:docMk/>
          <pc:sldMk cId="115933343" sldId="267"/>
        </pc:sldMkLst>
        <pc:spChg chg="del mod">
          <ac:chgData name="RANDONNET Bertil" userId="S::bertil.randonnet@ynov.com::4e1f4f04-eb1f-456d-aea3-721a4ffbc827" providerId="AD" clId="Web-{0C087CF1-24D9-9A9E-D2C0-8CCEB04970CE}" dt="2025-01-24T12:04:31.650" v="1463"/>
          <ac:spMkLst>
            <pc:docMk/>
            <pc:sldMk cId="115933343" sldId="267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0C087CF1-24D9-9A9E-D2C0-8CCEB04970CE}" dt="2025-01-24T12:04:35.400" v="1464" actId="1076"/>
          <ac:spMkLst>
            <pc:docMk/>
            <pc:sldMk cId="115933343" sldId="267"/>
            <ac:spMk id="11" creationId="{89E2F513-546D-FA30-9EDD-39D40F4BDFB3}"/>
          </ac:spMkLst>
        </pc:spChg>
        <pc:picChg chg="mod">
          <ac:chgData name="RANDONNET Bertil" userId="S::bertil.randonnet@ynov.com::4e1f4f04-eb1f-456d-aea3-721a4ffbc827" providerId="AD" clId="Web-{0C087CF1-24D9-9A9E-D2C0-8CCEB04970CE}" dt="2025-01-24T12:04:39.666" v="1466" actId="1076"/>
          <ac:picMkLst>
            <pc:docMk/>
            <pc:sldMk cId="115933343" sldId="267"/>
            <ac:picMk id="6" creationId="{60432351-D43C-9386-985E-7CF8A2B3D54E}"/>
          </ac:picMkLst>
        </pc:picChg>
        <pc:picChg chg="mod">
          <ac:chgData name="RANDONNET Bertil" userId="S::bertil.randonnet@ynov.com::4e1f4f04-eb1f-456d-aea3-721a4ffbc827" providerId="AD" clId="Web-{0C087CF1-24D9-9A9E-D2C0-8CCEB04970CE}" dt="2025-01-24T12:04:42.197" v="1467" actId="1076"/>
          <ac:picMkLst>
            <pc:docMk/>
            <pc:sldMk cId="115933343" sldId="267"/>
            <ac:picMk id="7" creationId="{856CC979-76FA-1A68-D0F0-DA70DD6CDDC9}"/>
          </ac:picMkLst>
        </pc:picChg>
      </pc:sldChg>
      <pc:sldChg chg="addSp delSp modSp add replId">
        <pc:chgData name="RANDONNET Bertil" userId="S::bertil.randonnet@ynov.com::4e1f4f04-eb1f-456d-aea3-721a4ffbc827" providerId="AD" clId="Web-{0C087CF1-24D9-9A9E-D2C0-8CCEB04970CE}" dt="2025-01-24T12:15:47.140" v="1609" actId="1076"/>
        <pc:sldMkLst>
          <pc:docMk/>
          <pc:sldMk cId="3186617651" sldId="268"/>
        </pc:sldMkLst>
        <pc:spChg chg="add mod">
          <ac:chgData name="RANDONNET Bertil" userId="S::bertil.randonnet@ynov.com::4e1f4f04-eb1f-456d-aea3-721a4ffbc827" providerId="AD" clId="Web-{0C087CF1-24D9-9A9E-D2C0-8CCEB04970CE}" dt="2025-01-24T12:15:47.140" v="1609" actId="1076"/>
          <ac:spMkLst>
            <pc:docMk/>
            <pc:sldMk cId="3186617651" sldId="268"/>
            <ac:spMk id="5" creationId="{D183CE82-96DB-F62A-8877-63566D1E8A01}"/>
          </ac:spMkLst>
        </pc:spChg>
        <pc:spChg chg="del">
          <ac:chgData name="RANDONNET Bertil" userId="S::bertil.randonnet@ynov.com::4e1f4f04-eb1f-456d-aea3-721a4ffbc827" providerId="AD" clId="Web-{0C087CF1-24D9-9A9E-D2C0-8CCEB04970CE}" dt="2025-01-24T12:12:53.338" v="1569"/>
          <ac:spMkLst>
            <pc:docMk/>
            <pc:sldMk cId="3186617651" sldId="268"/>
            <ac:spMk id="8" creationId="{D1315975-7BE7-C669-426C-535C6A926C86}"/>
          </ac:spMkLst>
        </pc:spChg>
        <pc:picChg chg="add del">
          <ac:chgData name="RANDONNET Bertil" userId="S::bertil.randonnet@ynov.com::4e1f4f04-eb1f-456d-aea3-721a4ffbc827" providerId="AD" clId="Web-{0C087CF1-24D9-9A9E-D2C0-8CCEB04970CE}" dt="2025-01-24T12:13:41.542" v="1600"/>
          <ac:picMkLst>
            <pc:docMk/>
            <pc:sldMk cId="3186617651" sldId="268"/>
            <ac:picMk id="7" creationId="{35A9A4EE-CC33-5368-44E9-302047C71070}"/>
          </ac:picMkLst>
        </pc:picChg>
        <pc:picChg chg="mod">
          <ac:chgData name="RANDONNET Bertil" userId="S::bertil.randonnet@ynov.com::4e1f4f04-eb1f-456d-aea3-721a4ffbc827" providerId="AD" clId="Web-{0C087CF1-24D9-9A9E-D2C0-8CCEB04970CE}" dt="2025-01-24T12:14:19.059" v="1603" actId="1076"/>
          <ac:picMkLst>
            <pc:docMk/>
            <pc:sldMk cId="3186617651" sldId="268"/>
            <ac:picMk id="10" creationId="{ABDA84CE-D189-2C60-ADD4-F68E138DA5C5}"/>
          </ac:picMkLst>
        </pc:picChg>
        <pc:picChg chg="del">
          <ac:chgData name="RANDONNET Bertil" userId="S::bertil.randonnet@ynov.com::4e1f4f04-eb1f-456d-aea3-721a4ffbc827" providerId="AD" clId="Web-{0C087CF1-24D9-9A9E-D2C0-8CCEB04970CE}" dt="2025-01-24T12:12:43.853" v="1568"/>
          <ac:picMkLst>
            <pc:docMk/>
            <pc:sldMk cId="3186617651" sldId="268"/>
            <ac:picMk id="11" creationId="{19168455-E7D5-64DD-4421-33C32FC7A79C}"/>
          </ac:picMkLst>
        </pc:picChg>
      </pc:sldChg>
    </pc:docChg>
  </pc:docChgLst>
  <pc:docChgLst>
    <pc:chgData name="ALBOUY Thomas" userId="S::thomas.albouy@ynov.com::e411d313-e193-4600-8f94-c8252f900dc8" providerId="AD" clId="Web-{73FC78C0-18F6-EEDA-7E87-109E7672EC1F}"/>
    <pc:docChg chg="modSld">
      <pc:chgData name="ALBOUY Thomas" userId="S::thomas.albouy@ynov.com::e411d313-e193-4600-8f94-c8252f900dc8" providerId="AD" clId="Web-{73FC78C0-18F6-EEDA-7E87-109E7672EC1F}" dt="2025-01-24T11:21:06.884" v="45" actId="1076"/>
      <pc:docMkLst>
        <pc:docMk/>
      </pc:docMkLst>
      <pc:sldChg chg="modSp">
        <pc:chgData name="ALBOUY Thomas" userId="S::thomas.albouy@ynov.com::e411d313-e193-4600-8f94-c8252f900dc8" providerId="AD" clId="Web-{73FC78C0-18F6-EEDA-7E87-109E7672EC1F}" dt="2025-01-24T10:43:00.912" v="6" actId="20577"/>
        <pc:sldMkLst>
          <pc:docMk/>
          <pc:sldMk cId="3402371617" sldId="256"/>
        </pc:sldMkLst>
        <pc:spChg chg="mod">
          <ac:chgData name="ALBOUY Thomas" userId="S::thomas.albouy@ynov.com::e411d313-e193-4600-8f94-c8252f900dc8" providerId="AD" clId="Web-{73FC78C0-18F6-EEDA-7E87-109E7672EC1F}" dt="2025-01-24T10:43:00.912" v="6" actId="20577"/>
          <ac:spMkLst>
            <pc:docMk/>
            <pc:sldMk cId="3402371617" sldId="256"/>
            <ac:spMk id="2" creationId="{00000000-0000-0000-0000-000000000000}"/>
          </ac:spMkLst>
        </pc:spChg>
        <pc:spChg chg="mod">
          <ac:chgData name="ALBOUY Thomas" userId="S::thomas.albouy@ynov.com::e411d313-e193-4600-8f94-c8252f900dc8" providerId="AD" clId="Web-{73FC78C0-18F6-EEDA-7E87-109E7672EC1F}" dt="2025-01-24T10:31:26.883" v="0" actId="20577"/>
          <ac:spMkLst>
            <pc:docMk/>
            <pc:sldMk cId="3402371617" sldId="256"/>
            <ac:spMk id="6" creationId="{DD1D1C4B-4031-29F7-8DB4-6E3A06B6B947}"/>
          </ac:spMkLst>
        </pc:spChg>
      </pc:sldChg>
      <pc:sldChg chg="modSp">
        <pc:chgData name="ALBOUY Thomas" userId="S::thomas.albouy@ynov.com::e411d313-e193-4600-8f94-c8252f900dc8" providerId="AD" clId="Web-{73FC78C0-18F6-EEDA-7E87-109E7672EC1F}" dt="2025-01-24T10:42:30.442" v="1" actId="20577"/>
        <pc:sldMkLst>
          <pc:docMk/>
          <pc:sldMk cId="3260372848" sldId="257"/>
        </pc:sldMkLst>
        <pc:spChg chg="mod">
          <ac:chgData name="ALBOUY Thomas" userId="S::thomas.albouy@ynov.com::e411d313-e193-4600-8f94-c8252f900dc8" providerId="AD" clId="Web-{73FC78C0-18F6-EEDA-7E87-109E7672EC1F}" dt="2025-01-24T10:42:30.442" v="1" actId="20577"/>
          <ac:spMkLst>
            <pc:docMk/>
            <pc:sldMk cId="3260372848" sldId="257"/>
            <ac:spMk id="2" creationId="{00000000-0000-0000-0000-000000000000}"/>
          </ac:spMkLst>
        </pc:spChg>
      </pc:sldChg>
      <pc:sldChg chg="modSp">
        <pc:chgData name="ALBOUY Thomas" userId="S::thomas.albouy@ynov.com::e411d313-e193-4600-8f94-c8252f900dc8" providerId="AD" clId="Web-{73FC78C0-18F6-EEDA-7E87-109E7672EC1F}" dt="2025-01-24T10:42:37.004" v="2" actId="20577"/>
        <pc:sldMkLst>
          <pc:docMk/>
          <pc:sldMk cId="1170385526" sldId="258"/>
        </pc:sldMkLst>
        <pc:spChg chg="mod">
          <ac:chgData name="ALBOUY Thomas" userId="S::thomas.albouy@ynov.com::e411d313-e193-4600-8f94-c8252f900dc8" providerId="AD" clId="Web-{73FC78C0-18F6-EEDA-7E87-109E7672EC1F}" dt="2025-01-24T10:42:37.004" v="2" actId="20577"/>
          <ac:spMkLst>
            <pc:docMk/>
            <pc:sldMk cId="1170385526" sldId="258"/>
            <ac:spMk id="8" creationId="{A36E3DFD-29AE-EDAF-FAD9-5A12860ACCEA}"/>
          </ac:spMkLst>
        </pc:spChg>
      </pc:sldChg>
      <pc:sldChg chg="modSp">
        <pc:chgData name="ALBOUY Thomas" userId="S::thomas.albouy@ynov.com::e411d313-e193-4600-8f94-c8252f900dc8" providerId="AD" clId="Web-{73FC78C0-18F6-EEDA-7E87-109E7672EC1F}" dt="2025-01-24T10:42:47.958" v="4" actId="20577"/>
        <pc:sldMkLst>
          <pc:docMk/>
          <pc:sldMk cId="2229335322" sldId="259"/>
        </pc:sldMkLst>
        <pc:spChg chg="mod">
          <ac:chgData name="ALBOUY Thomas" userId="S::thomas.albouy@ynov.com::e411d313-e193-4600-8f94-c8252f900dc8" providerId="AD" clId="Web-{73FC78C0-18F6-EEDA-7E87-109E7672EC1F}" dt="2025-01-24T10:42:47.958" v="4" actId="20577"/>
          <ac:spMkLst>
            <pc:docMk/>
            <pc:sldMk cId="2229335322" sldId="259"/>
            <ac:spMk id="6" creationId="{AD4BA8EE-6647-BD11-3662-FDA645AABED7}"/>
          </ac:spMkLst>
        </pc:spChg>
      </pc:sldChg>
      <pc:sldChg chg="addSp modSp">
        <pc:chgData name="ALBOUY Thomas" userId="S::thomas.albouy@ynov.com::e411d313-e193-4600-8f94-c8252f900dc8" providerId="AD" clId="Web-{73FC78C0-18F6-EEDA-7E87-109E7672EC1F}" dt="2025-01-24T11:21:06.884" v="45" actId="1076"/>
        <pc:sldMkLst>
          <pc:docMk/>
          <pc:sldMk cId="2560012612" sldId="260"/>
        </pc:sldMkLst>
        <pc:spChg chg="mod">
          <ac:chgData name="ALBOUY Thomas" userId="S::thomas.albouy@ynov.com::e411d313-e193-4600-8f94-c8252f900dc8" providerId="AD" clId="Web-{73FC78C0-18F6-EEDA-7E87-109E7672EC1F}" dt="2025-01-24T11:20:49.180" v="42" actId="1076"/>
          <ac:spMkLst>
            <pc:docMk/>
            <pc:sldMk cId="2560012612" sldId="260"/>
            <ac:spMk id="2" creationId="{00000000-0000-0000-0000-000000000000}"/>
          </ac:spMkLst>
        </pc:spChg>
        <pc:picChg chg="add mod">
          <ac:chgData name="ALBOUY Thomas" userId="S::thomas.albouy@ynov.com::e411d313-e193-4600-8f94-c8252f900dc8" providerId="AD" clId="Web-{73FC78C0-18F6-EEDA-7E87-109E7672EC1F}" dt="2025-01-24T11:21:06.884" v="45" actId="1076"/>
          <ac:picMkLst>
            <pc:docMk/>
            <pc:sldMk cId="2560012612" sldId="260"/>
            <ac:picMk id="3" creationId="{C84E7222-17C9-FBE9-C7E9-60C800A84451}"/>
          </ac:picMkLst>
        </pc:picChg>
        <pc:picChg chg="mod">
          <ac:chgData name="ALBOUY Thomas" userId="S::thomas.albouy@ynov.com::e411d313-e193-4600-8f94-c8252f900dc8" providerId="AD" clId="Web-{73FC78C0-18F6-EEDA-7E87-109E7672EC1F}" dt="2025-01-24T11:20:46.117" v="41" actId="14100"/>
          <ac:picMkLst>
            <pc:docMk/>
            <pc:sldMk cId="2560012612" sldId="260"/>
            <ac:picMk id="5" creationId="{DE6E2A6B-3BD0-252D-5985-D03A393B572F}"/>
          </ac:picMkLst>
        </pc:picChg>
      </pc:sldChg>
      <pc:sldChg chg="addSp modSp">
        <pc:chgData name="ALBOUY Thomas" userId="S::thomas.albouy@ynov.com::e411d313-e193-4600-8f94-c8252f900dc8" providerId="AD" clId="Web-{73FC78C0-18F6-EEDA-7E87-109E7672EC1F}" dt="2025-01-24T11:19:59.223" v="40" actId="1076"/>
        <pc:sldMkLst>
          <pc:docMk/>
          <pc:sldMk cId="306867126" sldId="262"/>
        </pc:sldMkLst>
        <pc:picChg chg="add mod">
          <ac:chgData name="ALBOUY Thomas" userId="S::thomas.albouy@ynov.com::e411d313-e193-4600-8f94-c8252f900dc8" providerId="AD" clId="Web-{73FC78C0-18F6-EEDA-7E87-109E7672EC1F}" dt="2025-01-24T11:19:59.223" v="40" actId="1076"/>
          <ac:picMkLst>
            <pc:docMk/>
            <pc:sldMk cId="306867126" sldId="262"/>
            <ac:picMk id="5" creationId="{35EB5D65-E60E-FA88-0369-2FED4108882B}"/>
          </ac:picMkLst>
        </pc:picChg>
      </pc:sldChg>
    </pc:docChg>
  </pc:docChgLst>
  <pc:docChgLst>
    <pc:chgData name="ALBOUY Thomas" userId="S::thomas.albouy@ynov.com::e411d313-e193-4600-8f94-c8252f900dc8" providerId="AD" clId="Web-{534AB87A-8298-ED91-425C-A8A48C4DDC28}"/>
    <pc:docChg chg="modSld">
      <pc:chgData name="ALBOUY Thomas" userId="S::thomas.albouy@ynov.com::e411d313-e193-4600-8f94-c8252f900dc8" providerId="AD" clId="Web-{534AB87A-8298-ED91-425C-A8A48C4DDC28}" dt="2025-01-24T13:54:21.746" v="21" actId="20577"/>
      <pc:docMkLst>
        <pc:docMk/>
      </pc:docMkLst>
      <pc:sldChg chg="modSp">
        <pc:chgData name="ALBOUY Thomas" userId="S::thomas.albouy@ynov.com::e411d313-e193-4600-8f94-c8252f900dc8" providerId="AD" clId="Web-{534AB87A-8298-ED91-425C-A8A48C4DDC28}" dt="2025-01-24T11:23:12.967" v="11" actId="1076"/>
        <pc:sldMkLst>
          <pc:docMk/>
          <pc:sldMk cId="2560012612" sldId="260"/>
        </pc:sldMkLst>
        <pc:picChg chg="mod">
          <ac:chgData name="ALBOUY Thomas" userId="S::thomas.albouy@ynov.com::e411d313-e193-4600-8f94-c8252f900dc8" providerId="AD" clId="Web-{534AB87A-8298-ED91-425C-A8A48C4DDC28}" dt="2025-01-24T11:23:12.967" v="11" actId="1076"/>
          <ac:picMkLst>
            <pc:docMk/>
            <pc:sldMk cId="2560012612" sldId="260"/>
            <ac:picMk id="3" creationId="{C84E7222-17C9-FBE9-C7E9-60C800A84451}"/>
          </ac:picMkLst>
        </pc:picChg>
      </pc:sldChg>
      <pc:sldChg chg="modSp">
        <pc:chgData name="ALBOUY Thomas" userId="S::thomas.albouy@ynov.com::e411d313-e193-4600-8f94-c8252f900dc8" providerId="AD" clId="Web-{534AB87A-8298-ED91-425C-A8A48C4DDC28}" dt="2025-01-24T13:49:59.822" v="14" actId="14100"/>
        <pc:sldMkLst>
          <pc:docMk/>
          <pc:sldMk cId="3902477108" sldId="261"/>
        </pc:sldMkLst>
        <pc:spChg chg="mod">
          <ac:chgData name="ALBOUY Thomas" userId="S::thomas.albouy@ynov.com::e411d313-e193-4600-8f94-c8252f900dc8" providerId="AD" clId="Web-{534AB87A-8298-ED91-425C-A8A48C4DDC28}" dt="2025-01-24T13:49:59.822" v="14" actId="14100"/>
          <ac:spMkLst>
            <pc:docMk/>
            <pc:sldMk cId="3902477108" sldId="261"/>
            <ac:spMk id="8" creationId="{1E23C7CD-4F08-6D7A-DF74-7A9EF0E5A55B}"/>
          </ac:spMkLst>
        </pc:spChg>
      </pc:sldChg>
      <pc:sldChg chg="modSp">
        <pc:chgData name="ALBOUY Thomas" userId="S::thomas.albouy@ynov.com::e411d313-e193-4600-8f94-c8252f900dc8" providerId="AD" clId="Web-{534AB87A-8298-ED91-425C-A8A48C4DDC28}" dt="2025-01-24T13:54:03.917" v="17" actId="20577"/>
        <pc:sldMkLst>
          <pc:docMk/>
          <pc:sldMk cId="306867126" sldId="262"/>
        </pc:sldMkLst>
        <pc:spChg chg="mod">
          <ac:chgData name="ALBOUY Thomas" userId="S::thomas.albouy@ynov.com::e411d313-e193-4600-8f94-c8252f900dc8" providerId="AD" clId="Web-{534AB87A-8298-ED91-425C-A8A48C4DDC28}" dt="2025-01-24T13:54:03.917" v="17" actId="20577"/>
          <ac:spMkLst>
            <pc:docMk/>
            <pc:sldMk cId="306867126" sldId="262"/>
            <ac:spMk id="3" creationId="{31CCC3CB-E8B7-B1E7-7C6B-C21A7C9454D6}"/>
          </ac:spMkLst>
        </pc:spChg>
        <pc:picChg chg="mod">
          <ac:chgData name="ALBOUY Thomas" userId="S::thomas.albouy@ynov.com::e411d313-e193-4600-8f94-c8252f900dc8" providerId="AD" clId="Web-{534AB87A-8298-ED91-425C-A8A48C4DDC28}" dt="2025-01-24T13:53:22.664" v="15" actId="1076"/>
          <ac:picMkLst>
            <pc:docMk/>
            <pc:sldMk cId="306867126" sldId="262"/>
            <ac:picMk id="6" creationId="{675E18CC-FB3B-BCAF-79E1-D6E8AFF466CF}"/>
          </ac:picMkLst>
        </pc:picChg>
      </pc:sldChg>
      <pc:sldChg chg="modSp">
        <pc:chgData name="ALBOUY Thomas" userId="S::thomas.albouy@ynov.com::e411d313-e193-4600-8f94-c8252f900dc8" providerId="AD" clId="Web-{534AB87A-8298-ED91-425C-A8A48C4DDC28}" dt="2025-01-24T13:53:56.588" v="16" actId="20577"/>
        <pc:sldMkLst>
          <pc:docMk/>
          <pc:sldMk cId="654008709" sldId="263"/>
        </pc:sldMkLst>
        <pc:spChg chg="mod">
          <ac:chgData name="ALBOUY Thomas" userId="S::thomas.albouy@ynov.com::e411d313-e193-4600-8f94-c8252f900dc8" providerId="AD" clId="Web-{534AB87A-8298-ED91-425C-A8A48C4DDC28}" dt="2025-01-24T13:53:56.588" v="16" actId="20577"/>
          <ac:spMkLst>
            <pc:docMk/>
            <pc:sldMk cId="654008709" sldId="263"/>
            <ac:spMk id="2" creationId="{00000000-0000-0000-0000-000000000000}"/>
          </ac:spMkLst>
        </pc:spChg>
      </pc:sldChg>
      <pc:sldChg chg="modSp">
        <pc:chgData name="ALBOUY Thomas" userId="S::thomas.albouy@ynov.com::e411d313-e193-4600-8f94-c8252f900dc8" providerId="AD" clId="Web-{534AB87A-8298-ED91-425C-A8A48C4DDC28}" dt="2025-01-24T13:54:13.105" v="19" actId="20577"/>
        <pc:sldMkLst>
          <pc:docMk/>
          <pc:sldMk cId="1086179598" sldId="266"/>
        </pc:sldMkLst>
        <pc:spChg chg="mod">
          <ac:chgData name="ALBOUY Thomas" userId="S::thomas.albouy@ynov.com::e411d313-e193-4600-8f94-c8252f900dc8" providerId="AD" clId="Web-{534AB87A-8298-ED91-425C-A8A48C4DDC28}" dt="2025-01-24T13:54:13.105" v="19" actId="20577"/>
          <ac:spMkLst>
            <pc:docMk/>
            <pc:sldMk cId="1086179598" sldId="266"/>
            <ac:spMk id="8" creationId="{D1315975-7BE7-C669-426C-535C6A926C86}"/>
          </ac:spMkLst>
        </pc:spChg>
      </pc:sldChg>
      <pc:sldChg chg="modSp">
        <pc:chgData name="ALBOUY Thomas" userId="S::thomas.albouy@ynov.com::e411d313-e193-4600-8f94-c8252f900dc8" providerId="AD" clId="Web-{534AB87A-8298-ED91-425C-A8A48C4DDC28}" dt="2025-01-24T13:54:21.746" v="21" actId="20577"/>
        <pc:sldMkLst>
          <pc:docMk/>
          <pc:sldMk cId="115933343" sldId="267"/>
        </pc:sldMkLst>
        <pc:spChg chg="mod">
          <ac:chgData name="ALBOUY Thomas" userId="S::thomas.albouy@ynov.com::e411d313-e193-4600-8f94-c8252f900dc8" providerId="AD" clId="Web-{534AB87A-8298-ED91-425C-A8A48C4DDC28}" dt="2025-01-24T13:54:21.746" v="21" actId="20577"/>
          <ac:spMkLst>
            <pc:docMk/>
            <pc:sldMk cId="115933343" sldId="267"/>
            <ac:spMk id="11" creationId="{89E2F513-546D-FA30-9EDD-39D40F4BDFB3}"/>
          </ac:spMkLst>
        </pc:spChg>
      </pc:sldChg>
      <pc:sldChg chg="modSp">
        <pc:chgData name="ALBOUY Thomas" userId="S::thomas.albouy@ynov.com::e411d313-e193-4600-8f94-c8252f900dc8" providerId="AD" clId="Web-{534AB87A-8298-ED91-425C-A8A48C4DDC28}" dt="2025-01-24T13:54:17.184" v="20" actId="20577"/>
        <pc:sldMkLst>
          <pc:docMk/>
          <pc:sldMk cId="3186617651" sldId="268"/>
        </pc:sldMkLst>
        <pc:spChg chg="mod">
          <ac:chgData name="ALBOUY Thomas" userId="S::thomas.albouy@ynov.com::e411d313-e193-4600-8f94-c8252f900dc8" providerId="AD" clId="Web-{534AB87A-8298-ED91-425C-A8A48C4DDC28}" dt="2025-01-24T13:54:17.184" v="20" actId="20577"/>
          <ac:spMkLst>
            <pc:docMk/>
            <pc:sldMk cId="3186617651" sldId="268"/>
            <ac:spMk id="5" creationId="{D183CE82-96DB-F62A-8877-63566D1E8A01}"/>
          </ac:spMkLst>
        </pc:spChg>
      </pc:sldChg>
    </pc:docChg>
  </pc:docChgLst>
  <pc:docChgLst>
    <pc:chgData name="RANDONNET Bertil" userId="S::bertil.randonnet@ynov.com::4e1f4f04-eb1f-456d-aea3-721a4ffbc827" providerId="AD" clId="Web-{97511FB9-5B76-BF20-EE16-EFBF2F192999}"/>
    <pc:docChg chg="addSld modSld modMainMaster">
      <pc:chgData name="RANDONNET Bertil" userId="S::bertil.randonnet@ynov.com::4e1f4f04-eb1f-456d-aea3-721a4ffbc827" providerId="AD" clId="Web-{97511FB9-5B76-BF20-EE16-EFBF2F192999}" dt="2025-01-24T14:23:34.326" v="363" actId="20577"/>
      <pc:docMkLst>
        <pc:docMk/>
      </pc:docMkLst>
      <pc:sldChg chg="modSp modTransition addAnim">
        <pc:chgData name="RANDONNET Bertil" userId="S::bertil.randonnet@ynov.com::4e1f4f04-eb1f-456d-aea3-721a4ffbc827" providerId="AD" clId="Web-{97511FB9-5B76-BF20-EE16-EFBF2F192999}" dt="2025-01-24T14:23:34.326" v="363" actId="20577"/>
        <pc:sldMkLst>
          <pc:docMk/>
          <pc:sldMk cId="3402371617" sldId="256"/>
        </pc:sldMkLst>
        <pc:spChg chg="mod">
          <ac:chgData name="RANDONNET Bertil" userId="S::bertil.randonnet@ynov.com::4e1f4f04-eb1f-456d-aea3-721a4ffbc827" providerId="AD" clId="Web-{97511FB9-5B76-BF20-EE16-EFBF2F192999}" dt="2025-01-24T14:23:34.326" v="363" actId="20577"/>
          <ac:spMkLst>
            <pc:docMk/>
            <pc:sldMk cId="3402371617" sldId="256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5:01.799" v="94" actId="20577"/>
          <ac:spMkLst>
            <pc:docMk/>
            <pc:sldMk cId="3402371617" sldId="256"/>
            <ac:spMk id="3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30:40.953" v="337" actId="20577"/>
          <ac:spMkLst>
            <pc:docMk/>
            <pc:sldMk cId="3402371617" sldId="256"/>
            <ac:spMk id="6" creationId="{DD1D1C4B-4031-29F7-8DB4-6E3A06B6B947}"/>
          </ac:spMkLst>
        </pc:spChg>
        <pc:picChg chg="mod">
          <ac:chgData name="RANDONNET Bertil" userId="S::bertil.randonnet@ynov.com::4e1f4f04-eb1f-456d-aea3-721a4ffbc827" providerId="AD" clId="Web-{97511FB9-5B76-BF20-EE16-EFBF2F192999}" dt="2025-01-24T13:00:36.601" v="166" actId="1076"/>
          <ac:picMkLst>
            <pc:docMk/>
            <pc:sldMk cId="3402371617" sldId="256"/>
            <ac:picMk id="11" creationId="{1A68E115-E700-BB57-64E9-E3BF007D2358}"/>
          </ac:picMkLst>
        </pc:picChg>
      </pc:sldChg>
      <pc:sldChg chg="modSp modTransition addAnim modAnim">
        <pc:chgData name="RANDONNET Bertil" userId="S::bertil.randonnet@ynov.com::4e1f4f04-eb1f-456d-aea3-721a4ffbc827" providerId="AD" clId="Web-{97511FB9-5B76-BF20-EE16-EFBF2F192999}" dt="2025-01-24T13:31:28.751" v="349" actId="1076"/>
        <pc:sldMkLst>
          <pc:docMk/>
          <pc:sldMk cId="3260372848" sldId="257"/>
        </pc:sldMkLst>
        <pc:spChg chg="mod">
          <ac:chgData name="RANDONNET Bertil" userId="S::bertil.randonnet@ynov.com::4e1f4f04-eb1f-456d-aea3-721a4ffbc827" providerId="AD" clId="Web-{97511FB9-5B76-BF20-EE16-EFBF2F192999}" dt="2025-01-24T13:31:28.751" v="349" actId="1076"/>
          <ac:spMkLst>
            <pc:docMk/>
            <pc:sldMk cId="3260372848" sldId="257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02:16.480" v="175" actId="20577"/>
          <ac:spMkLst>
            <pc:docMk/>
            <pc:sldMk cId="3260372848" sldId="257"/>
            <ac:spMk id="3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5:34.394" v="97" actId="20577"/>
          <ac:spMkLst>
            <pc:docMk/>
            <pc:sldMk cId="3260372848" sldId="257"/>
            <ac:spMk id="5" creationId="{D1901A71-AF63-6768-4FAB-D0935F398DAF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5:45.551" v="100" actId="14100"/>
          <ac:spMkLst>
            <pc:docMk/>
            <pc:sldMk cId="3260372848" sldId="257"/>
            <ac:spMk id="7" creationId="{5A96C327-42DE-2EA0-FB0E-2F58846C5868}"/>
          </ac:spMkLst>
        </pc:spChg>
      </pc:sldChg>
      <pc:sldChg chg="modSp modTransition addAnim">
        <pc:chgData name="RANDONNET Bertil" userId="S::bertil.randonnet@ynov.com::4e1f4f04-eb1f-456d-aea3-721a4ffbc827" providerId="AD" clId="Web-{97511FB9-5B76-BF20-EE16-EFBF2F192999}" dt="2025-01-24T13:46:49.631" v="353" actId="20577"/>
        <pc:sldMkLst>
          <pc:docMk/>
          <pc:sldMk cId="1170385526" sldId="258"/>
        </pc:sldMkLst>
        <pc:spChg chg="mod">
          <ac:chgData name="RANDONNET Bertil" userId="S::bertil.randonnet@ynov.com::4e1f4f04-eb1f-456d-aea3-721a4ffbc827" providerId="AD" clId="Web-{97511FB9-5B76-BF20-EE16-EFBF2F192999}" dt="2025-01-24T13:46:49.631" v="353" actId="20577"/>
          <ac:spMkLst>
            <pc:docMk/>
            <pc:sldMk cId="1170385526" sldId="258"/>
            <ac:spMk id="3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3:41.218" v="85" actId="20577"/>
          <ac:spMkLst>
            <pc:docMk/>
            <pc:sldMk cId="1170385526" sldId="258"/>
            <ac:spMk id="8" creationId="{A36E3DFD-29AE-EDAF-FAD9-5A12860ACCEA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00:58.883" v="167" actId="1076"/>
          <ac:spMkLst>
            <pc:docMk/>
            <pc:sldMk cId="1170385526" sldId="258"/>
            <ac:spMk id="11" creationId="{870E5646-C8F9-EC03-C8B8-60769B4EA97D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01:43.338" v="172" actId="1076"/>
          <ac:spMkLst>
            <pc:docMk/>
            <pc:sldMk cId="1170385526" sldId="258"/>
            <ac:spMk id="12" creationId="{5AA6B895-40A2-1876-F491-7E77EFEB176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01:26.181" v="170" actId="1076"/>
          <ac:spMkLst>
            <pc:docMk/>
            <pc:sldMk cId="1170385526" sldId="258"/>
            <ac:spMk id="14" creationId="{06F397AC-D34F-3C24-EB3C-B087058480B7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02:08.917" v="174" actId="1076"/>
          <ac:spMkLst>
            <pc:docMk/>
            <pc:sldMk cId="1170385526" sldId="258"/>
            <ac:spMk id="15" creationId="{58EEA63C-FEAB-10AE-2548-BE29EDD15C28}"/>
          </ac:spMkLst>
        </pc:spChg>
      </pc:sldChg>
      <pc:sldChg chg="modSp modTransition addAnim">
        <pc:chgData name="RANDONNET Bertil" userId="S::bertil.randonnet@ynov.com::4e1f4f04-eb1f-456d-aea3-721a4ffbc827" providerId="AD" clId="Web-{97511FB9-5B76-BF20-EE16-EFBF2F192999}" dt="2025-01-24T13:33:57.820" v="350" actId="1076"/>
        <pc:sldMkLst>
          <pc:docMk/>
          <pc:sldMk cId="2229335322" sldId="259"/>
        </pc:sldMkLst>
        <pc:spChg chg="mod">
          <ac:chgData name="RANDONNET Bertil" userId="S::bertil.randonnet@ynov.com::4e1f4f04-eb1f-456d-aea3-721a4ffbc827" providerId="AD" clId="Web-{97511FB9-5B76-BF20-EE16-EFBF2F192999}" dt="2025-01-24T12:47:30.930" v="117" actId="1076"/>
          <ac:spMkLst>
            <pc:docMk/>
            <pc:sldMk cId="2229335322" sldId="259"/>
            <ac:spMk id="3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5:57.426" v="101" actId="20577"/>
          <ac:spMkLst>
            <pc:docMk/>
            <pc:sldMk cId="2229335322" sldId="259"/>
            <ac:spMk id="6" creationId="{AD4BA8EE-6647-BD11-3662-FDA645AABED7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7:07.351" v="115" actId="14100"/>
          <ac:spMkLst>
            <pc:docMk/>
            <pc:sldMk cId="2229335322" sldId="259"/>
            <ac:spMk id="7" creationId="{ACC64965-5D28-29FA-0432-69806663F3AD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6:33.693" v="109" actId="1076"/>
          <ac:spMkLst>
            <pc:docMk/>
            <pc:sldMk cId="2229335322" sldId="259"/>
            <ac:spMk id="8" creationId="{D420F24A-BEA1-1D80-42DB-70B9234AF6B6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6:55.085" v="113" actId="1076"/>
          <ac:spMkLst>
            <pc:docMk/>
            <pc:sldMk cId="2229335322" sldId="259"/>
            <ac:spMk id="10" creationId="{DE173ACF-1A6D-4D2E-90D0-2D90F6FC8341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6:19.958" v="106" actId="1076"/>
          <ac:spMkLst>
            <pc:docMk/>
            <pc:sldMk cId="2229335322" sldId="259"/>
            <ac:spMk id="11" creationId="{3AAB75C9-CD58-6924-914D-0041171F265E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24:23.157" v="287" actId="20577"/>
          <ac:spMkLst>
            <pc:docMk/>
            <pc:sldMk cId="2229335322" sldId="259"/>
            <ac:spMk id="18" creationId="{FC90E828-F82D-C12A-A480-1B6EF6D24953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24:29.563" v="289" actId="20577"/>
          <ac:spMkLst>
            <pc:docMk/>
            <pc:sldMk cId="2229335322" sldId="259"/>
            <ac:spMk id="22" creationId="{D69CAE77-01E9-079A-20E0-A17032F92BAF}"/>
          </ac:spMkLst>
        </pc:spChg>
        <pc:picChg chg="mod">
          <ac:chgData name="RANDONNET Bertil" userId="S::bertil.randonnet@ynov.com::4e1f4f04-eb1f-456d-aea3-721a4ffbc827" providerId="AD" clId="Web-{97511FB9-5B76-BF20-EE16-EFBF2F192999}" dt="2025-01-24T13:33:57.820" v="350" actId="1076"/>
          <ac:picMkLst>
            <pc:docMk/>
            <pc:sldMk cId="2229335322" sldId="259"/>
            <ac:picMk id="4" creationId="{07C4558F-ECAE-112B-1F0E-4C43B42360B9}"/>
          </ac:picMkLst>
        </pc:picChg>
        <pc:picChg chg="mod">
          <ac:chgData name="RANDONNET Bertil" userId="S::bertil.randonnet@ynov.com::4e1f4f04-eb1f-456d-aea3-721a4ffbc827" providerId="AD" clId="Web-{97511FB9-5B76-BF20-EE16-EFBF2F192999}" dt="2025-01-24T12:47:23.461" v="116" actId="1076"/>
          <ac:picMkLst>
            <pc:docMk/>
            <pc:sldMk cId="2229335322" sldId="259"/>
            <ac:picMk id="14" creationId="{83DA9548-87E8-B603-4543-E6767E64E403}"/>
          </ac:picMkLst>
        </pc:picChg>
      </pc:sldChg>
      <pc:sldChg chg="delSp modSp modTransition addAnim">
        <pc:chgData name="RANDONNET Bertil" userId="S::bertil.randonnet@ynov.com::4e1f4f04-eb1f-456d-aea3-721a4ffbc827" providerId="AD" clId="Web-{97511FB9-5B76-BF20-EE16-EFBF2F192999}" dt="2025-01-24T13:52:34.941" v="360" actId="20577"/>
        <pc:sldMkLst>
          <pc:docMk/>
          <pc:sldMk cId="2560012612" sldId="260"/>
        </pc:sldMkLst>
        <pc:spChg chg="mod">
          <ac:chgData name="RANDONNET Bertil" userId="S::bertil.randonnet@ynov.com::4e1f4f04-eb1f-456d-aea3-721a4ffbc827" providerId="AD" clId="Web-{97511FB9-5B76-BF20-EE16-EFBF2F192999}" dt="2025-01-24T12:49:13.746" v="143" actId="20577"/>
          <ac:spMkLst>
            <pc:docMk/>
            <pc:sldMk cId="2560012612" sldId="260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9:20.215" v="144" actId="20577"/>
          <ac:spMkLst>
            <pc:docMk/>
            <pc:sldMk cId="2560012612" sldId="260"/>
            <ac:spMk id="11" creationId="{89E2F513-546D-FA30-9EDD-39D40F4BDFB3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25:11.362" v="300" actId="20577"/>
          <ac:spMkLst>
            <pc:docMk/>
            <pc:sldMk cId="2560012612" sldId="260"/>
            <ac:spMk id="12" creationId="{A5D40A9A-7E35-5BCF-7D47-D0FFEBA7695C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52:34.941" v="360" actId="20577"/>
          <ac:spMkLst>
            <pc:docMk/>
            <pc:sldMk cId="2560012612" sldId="260"/>
            <ac:spMk id="14" creationId="{FDF2B385-C54C-53FE-4FE2-F94AE6B387A8}"/>
          </ac:spMkLst>
        </pc:spChg>
        <pc:picChg chg="del mod">
          <ac:chgData name="RANDONNET Bertil" userId="S::bertil.randonnet@ynov.com::4e1f4f04-eb1f-456d-aea3-721a4ffbc827" providerId="AD" clId="Web-{97511FB9-5B76-BF20-EE16-EFBF2F192999}" dt="2025-01-24T12:24:18.313" v="3"/>
          <ac:picMkLst>
            <pc:docMk/>
            <pc:sldMk cId="2560012612" sldId="260"/>
            <ac:picMk id="3" creationId="{C84E7222-17C9-FBE9-C7E9-60C800A84451}"/>
          </ac:picMkLst>
        </pc:picChg>
      </pc:sldChg>
      <pc:sldChg chg="modSp modTransition addAnim">
        <pc:chgData name="RANDONNET Bertil" userId="S::bertil.randonnet@ynov.com::4e1f4f04-eb1f-456d-aea3-721a4ffbc827" providerId="AD" clId="Web-{97511FB9-5B76-BF20-EE16-EFBF2F192999}" dt="2025-01-24T13:54:33.415" v="362" actId="20577"/>
        <pc:sldMkLst>
          <pc:docMk/>
          <pc:sldMk cId="3902477108" sldId="261"/>
        </pc:sldMkLst>
        <pc:spChg chg="mod">
          <ac:chgData name="RANDONNET Bertil" userId="S::bertil.randonnet@ynov.com::4e1f4f04-eb1f-456d-aea3-721a4ffbc827" providerId="AD" clId="Web-{97511FB9-5B76-BF20-EE16-EFBF2F192999}" dt="2025-01-24T13:02:29.465" v="176" actId="20577"/>
          <ac:spMkLst>
            <pc:docMk/>
            <pc:sldMk cId="3902477108" sldId="261"/>
            <ac:spMk id="6" creationId="{3D4AA6A3-8EE8-1B5E-CBFE-3E9492C81CBB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16.291" v="127" actId="20577"/>
          <ac:spMkLst>
            <pc:docMk/>
            <pc:sldMk cId="3902477108" sldId="261"/>
            <ac:spMk id="7" creationId="{D420F24A-BEA1-1D80-42DB-70B9234AF6B6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9:01.230" v="141" actId="20577"/>
          <ac:spMkLst>
            <pc:docMk/>
            <pc:sldMk cId="3902477108" sldId="261"/>
            <ac:spMk id="8" creationId="{1E23C7CD-4F08-6D7A-DF74-7A9EF0E5A55B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30.963" v="131" actId="20577"/>
          <ac:spMkLst>
            <pc:docMk/>
            <pc:sldMk cId="3902477108" sldId="261"/>
            <ac:spMk id="10" creationId="{1CA39EC9-1C04-148F-95B4-F59509ED7A04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3:54:33.415" v="362" actId="20577"/>
          <ac:spMkLst>
            <pc:docMk/>
            <pc:sldMk cId="3902477108" sldId="261"/>
            <ac:spMk id="11" creationId="{FF4DA887-0F03-03CA-277A-640F87EC033F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13.463" v="126" actId="20577"/>
          <ac:spMkLst>
            <pc:docMk/>
            <pc:sldMk cId="3902477108" sldId="261"/>
            <ac:spMk id="12" creationId="{6AC72FAC-991F-EA18-E477-3960C5E72C41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44.714" v="137" actId="20577"/>
          <ac:spMkLst>
            <pc:docMk/>
            <pc:sldMk cId="3902477108" sldId="261"/>
            <ac:spMk id="14" creationId="{4CA04F22-2473-6140-6883-51B4E873D4B9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37.417" v="133" actId="20577"/>
          <ac:spMkLst>
            <pc:docMk/>
            <pc:sldMk cId="3902477108" sldId="261"/>
            <ac:spMk id="15" creationId="{800A6030-062B-8E68-3120-BA3E4423E719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48:24.901" v="129" actId="20577"/>
          <ac:spMkLst>
            <pc:docMk/>
            <pc:sldMk cId="3902477108" sldId="261"/>
            <ac:spMk id="16" creationId="{195A15B7-9ADF-ADB3-9986-722643A0F62B}"/>
          </ac:spMkLst>
        </pc:spChg>
      </pc:sldChg>
      <pc:sldChg chg="modSp 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306867126" sldId="262"/>
        </pc:sldMkLst>
        <pc:spChg chg="mod">
          <ac:chgData name="RANDONNET Bertil" userId="S::bertil.randonnet@ynov.com::4e1f4f04-eb1f-456d-aea3-721a4ffbc827" providerId="AD" clId="Web-{97511FB9-5B76-BF20-EE16-EFBF2F192999}" dt="2025-01-24T12:50:09.249" v="155" actId="1076"/>
          <ac:spMkLst>
            <pc:docMk/>
            <pc:sldMk cId="306867126" sldId="262"/>
            <ac:spMk id="3" creationId="{31CCC3CB-E8B7-B1E7-7C6B-C21A7C9454D6}"/>
          </ac:spMkLst>
        </pc:spChg>
        <pc:picChg chg="mod">
          <ac:chgData name="RANDONNET Bertil" userId="S::bertil.randonnet@ynov.com::4e1f4f04-eb1f-456d-aea3-721a4ffbc827" providerId="AD" clId="Web-{97511FB9-5B76-BF20-EE16-EFBF2F192999}" dt="2025-01-24T12:27:51.884" v="21" actId="1076"/>
          <ac:picMkLst>
            <pc:docMk/>
            <pc:sldMk cId="306867126" sldId="262"/>
            <ac:picMk id="6" creationId="{675E18CC-FB3B-BCAF-79E1-D6E8AFF466CF}"/>
          </ac:picMkLst>
        </pc:picChg>
        <pc:picChg chg="mod">
          <ac:chgData name="RANDONNET Bertil" userId="S::bertil.randonnet@ynov.com::4e1f4f04-eb1f-456d-aea3-721a4ffbc827" providerId="AD" clId="Web-{97511FB9-5B76-BF20-EE16-EFBF2F192999}" dt="2025-01-24T12:27:47.337" v="20" actId="1076"/>
          <ac:picMkLst>
            <pc:docMk/>
            <pc:sldMk cId="306867126" sldId="262"/>
            <ac:picMk id="7" creationId="{07D08F90-34BC-1182-6E7B-D766DB1B07F9}"/>
          </ac:picMkLst>
        </pc:picChg>
      </pc:sldChg>
      <pc:sldChg chg="addSp delSp modSp modTransition addAnim delAnim">
        <pc:chgData name="RANDONNET Bertil" userId="S::bertil.randonnet@ynov.com::4e1f4f04-eb1f-456d-aea3-721a4ffbc827" providerId="AD" clId="Web-{97511FB9-5B76-BF20-EE16-EFBF2F192999}" dt="2025-01-24T13:52:22.269" v="358" actId="20577"/>
        <pc:sldMkLst>
          <pc:docMk/>
          <pc:sldMk cId="654008709" sldId="263"/>
        </pc:sldMkLst>
        <pc:spChg chg="mod">
          <ac:chgData name="RANDONNET Bertil" userId="S::bertil.randonnet@ynov.com::4e1f4f04-eb1f-456d-aea3-721a4ffbc827" providerId="AD" clId="Web-{97511FB9-5B76-BF20-EE16-EFBF2F192999}" dt="2025-01-24T12:50:42.484" v="163" actId="20577"/>
          <ac:spMkLst>
            <pc:docMk/>
            <pc:sldMk cId="654008709" sldId="263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97511FB9-5B76-BF20-EE16-EFBF2F192999}" dt="2025-01-24T12:28:36.026" v="46" actId="20577"/>
          <ac:spMkLst>
            <pc:docMk/>
            <pc:sldMk cId="654008709" sldId="263"/>
            <ac:spMk id="3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97511FB9-5B76-BF20-EE16-EFBF2F192999}" dt="2025-01-24T13:27:56.259" v="318"/>
          <ac:spMkLst>
            <pc:docMk/>
            <pc:sldMk cId="654008709" sldId="263"/>
            <ac:spMk id="10" creationId="{763CDB42-1A30-B35D-913F-0DE8367CA7D7}"/>
          </ac:spMkLst>
        </pc:spChg>
        <pc:spChg chg="add mod">
          <ac:chgData name="RANDONNET Bertil" userId="S::bertil.randonnet@ynov.com::4e1f4f04-eb1f-456d-aea3-721a4ffbc827" providerId="AD" clId="Web-{97511FB9-5B76-BF20-EE16-EFBF2F192999}" dt="2025-01-24T13:52:22.269" v="358" actId="20577"/>
          <ac:spMkLst>
            <pc:docMk/>
            <pc:sldMk cId="654008709" sldId="263"/>
            <ac:spMk id="12" creationId="{B96F4989-F089-CB0C-D1EC-E67180F7DAC2}"/>
          </ac:spMkLst>
        </pc:spChg>
        <pc:picChg chg="add del mod">
          <ac:chgData name="RANDONNET Bertil" userId="S::bertil.randonnet@ynov.com::4e1f4f04-eb1f-456d-aea3-721a4ffbc827" providerId="AD" clId="Web-{97511FB9-5B76-BF20-EE16-EFBF2F192999}" dt="2025-01-24T12:29:12.887" v="48"/>
          <ac:picMkLst>
            <pc:docMk/>
            <pc:sldMk cId="654008709" sldId="263"/>
            <ac:picMk id="5" creationId="{FF46120B-FDD1-3EBC-AE96-1B48522E8BA5}"/>
          </ac:picMkLst>
        </pc:picChg>
        <pc:picChg chg="add del mod">
          <ac:chgData name="RANDONNET Bertil" userId="S::bertil.randonnet@ynov.com::4e1f4f04-eb1f-456d-aea3-721a4ffbc827" providerId="AD" clId="Web-{97511FB9-5B76-BF20-EE16-EFBF2F192999}" dt="2025-01-24T12:29:41.888" v="52"/>
          <ac:picMkLst>
            <pc:docMk/>
            <pc:sldMk cId="654008709" sldId="263"/>
            <ac:picMk id="7" creationId="{FD38283A-BFBC-25F3-89B7-51BB380A6E5A}"/>
          </ac:picMkLst>
        </pc:picChg>
      </pc:sldChg>
      <pc:sldChg chg="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535762964" sldId="264"/>
        </pc:sldMkLst>
      </pc:sldChg>
      <pc:sldChg chg="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325102215" sldId="265"/>
        </pc:sldMkLst>
      </pc:sldChg>
      <pc:sldChg chg="modSp 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1086179598" sldId="266"/>
        </pc:sldMkLst>
        <pc:spChg chg="mod">
          <ac:chgData name="RANDONNET Bertil" userId="S::bertil.randonnet@ynov.com::4e1f4f04-eb1f-456d-aea3-721a4ffbc827" providerId="AD" clId="Web-{97511FB9-5B76-BF20-EE16-EFBF2F192999}" dt="2025-01-24T12:50:33.812" v="162" actId="1076"/>
          <ac:spMkLst>
            <pc:docMk/>
            <pc:sldMk cId="1086179598" sldId="266"/>
            <ac:spMk id="8" creationId="{D1315975-7BE7-C669-426C-535C6A926C86}"/>
          </ac:spMkLst>
        </pc:spChg>
      </pc:sldChg>
      <pc:sldChg chg="modSp 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115933343" sldId="267"/>
        </pc:sldMkLst>
        <pc:spChg chg="mod">
          <ac:chgData name="RANDONNET Bertil" userId="S::bertil.randonnet@ynov.com::4e1f4f04-eb1f-456d-aea3-721a4ffbc827" providerId="AD" clId="Web-{97511FB9-5B76-BF20-EE16-EFBF2F192999}" dt="2025-01-24T13:02:47.794" v="177" actId="20577"/>
          <ac:spMkLst>
            <pc:docMk/>
            <pc:sldMk cId="115933343" sldId="267"/>
            <ac:spMk id="11" creationId="{89E2F513-546D-FA30-9EDD-39D40F4BDFB3}"/>
          </ac:spMkLst>
        </pc:spChg>
      </pc:sldChg>
      <pc:sldChg chg="modSp modTransition">
        <pc:chgData name="RANDONNET Bertil" userId="S::bertil.randonnet@ynov.com::4e1f4f04-eb1f-456d-aea3-721a4ffbc827" providerId="AD" clId="Web-{97511FB9-5B76-BF20-EE16-EFBF2F192999}" dt="2025-01-24T13:22:32.605" v="270"/>
        <pc:sldMkLst>
          <pc:docMk/>
          <pc:sldMk cId="3186617651" sldId="268"/>
        </pc:sldMkLst>
        <pc:spChg chg="mod">
          <ac:chgData name="RANDONNET Bertil" userId="S::bertil.randonnet@ynov.com::4e1f4f04-eb1f-456d-aea3-721a4ffbc827" providerId="AD" clId="Web-{97511FB9-5B76-BF20-EE16-EFBF2F192999}" dt="2025-01-24T12:50:20.171" v="157" actId="1076"/>
          <ac:spMkLst>
            <pc:docMk/>
            <pc:sldMk cId="3186617651" sldId="268"/>
            <ac:spMk id="5" creationId="{D183CE82-96DB-F62A-8877-63566D1E8A01}"/>
          </ac:spMkLst>
        </pc:spChg>
      </pc:sldChg>
      <pc:sldChg chg="addSp delSp modSp add replId modTransition">
        <pc:chgData name="RANDONNET Bertil" userId="S::bertil.randonnet@ynov.com::4e1f4f04-eb1f-456d-aea3-721a4ffbc827" providerId="AD" clId="Web-{97511FB9-5B76-BF20-EE16-EFBF2F192999}" dt="2025-01-24T13:28:49.042" v="335" actId="1076"/>
        <pc:sldMkLst>
          <pc:docMk/>
          <pc:sldMk cId="2120891395" sldId="269"/>
        </pc:sldMkLst>
        <pc:spChg chg="mod">
          <ac:chgData name="RANDONNET Bertil" userId="S::bertil.randonnet@ynov.com::4e1f4f04-eb1f-456d-aea3-721a4ffbc827" providerId="AD" clId="Web-{97511FB9-5B76-BF20-EE16-EFBF2F192999}" dt="2025-01-24T13:28:49.042" v="335" actId="1076"/>
          <ac:spMkLst>
            <pc:docMk/>
            <pc:sldMk cId="2120891395" sldId="269"/>
            <ac:spMk id="2" creationId="{00000000-0000-0000-0000-000000000000}"/>
          </ac:spMkLst>
        </pc:spChg>
        <pc:spChg chg="del mod">
          <ac:chgData name="RANDONNET Bertil" userId="S::bertil.randonnet@ynov.com::4e1f4f04-eb1f-456d-aea3-721a4ffbc827" providerId="AD" clId="Web-{97511FB9-5B76-BF20-EE16-EFBF2F192999}" dt="2025-01-24T13:28:30.963" v="326"/>
          <ac:spMkLst>
            <pc:docMk/>
            <pc:sldMk cId="2120891395" sldId="269"/>
            <ac:spMk id="3" creationId="{00000000-0000-0000-0000-000000000000}"/>
          </ac:spMkLst>
        </pc:spChg>
        <pc:spChg chg="add del mod">
          <ac:chgData name="RANDONNET Bertil" userId="S::bertil.randonnet@ynov.com::4e1f4f04-eb1f-456d-aea3-721a4ffbc827" providerId="AD" clId="Web-{97511FB9-5B76-BF20-EE16-EFBF2F192999}" dt="2025-01-24T13:28:39.370" v="334"/>
          <ac:spMkLst>
            <pc:docMk/>
            <pc:sldMk cId="2120891395" sldId="269"/>
            <ac:spMk id="6" creationId="{3257EE41-9070-6276-4136-EA05B93A42B2}"/>
          </ac:spMkLst>
        </pc:spChg>
      </pc:sldChg>
      <pc:sldMasterChg chg="modTransition modSldLayout">
        <pc:chgData name="RANDONNET Bertil" userId="S::bertil.randonnet@ynov.com::4e1f4f04-eb1f-456d-aea3-721a4ffbc827" providerId="AD" clId="Web-{97511FB9-5B76-BF20-EE16-EFBF2F192999}" dt="2025-01-24T13:22:32.605" v="270"/>
        <pc:sldMasterMkLst>
          <pc:docMk/>
          <pc:sldMasterMk cId="697447157" sldId="2147483699"/>
        </pc:sldMasterMkLst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2183958853" sldId="2147483688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233064208" sldId="2147483689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1064137052" sldId="2147483690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1946497744" sldId="2147483691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4265501830" sldId="2147483692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62075532" sldId="2147483693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1111388718" sldId="2147483694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3039037356" sldId="2147483695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2210745520" sldId="2147483696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1294844871" sldId="2147483697"/>
          </pc:sldLayoutMkLst>
        </pc:sldLayoutChg>
        <pc:sldLayoutChg chg="modTransition">
          <pc:chgData name="RANDONNET Bertil" userId="S::bertil.randonnet@ynov.com::4e1f4f04-eb1f-456d-aea3-721a4ffbc827" providerId="AD" clId="Web-{97511FB9-5B76-BF20-EE16-EFBF2F192999}" dt="2025-01-24T13:22:32.605" v="270"/>
          <pc:sldLayoutMkLst>
            <pc:docMk/>
            <pc:sldMasterMk cId="697447157" sldId="2147483699"/>
            <pc:sldLayoutMk cId="2657572614" sldId="2147483698"/>
          </pc:sldLayoutMkLst>
        </pc:sldLayoutChg>
      </pc:sldMasterChg>
    </pc:docChg>
  </pc:docChgLst>
  <pc:docChgLst>
    <pc:chgData name="SABLÉ Léo-paul" userId="S::leopaul.sable@ynov.com::02ff2d3d-9f13-4874-b253-d5f6463f29dc" providerId="AD" clId="Web-{3736CB60-8CAD-D5EF-CB05-2748FD412712}"/>
    <pc:docChg chg="addSld delSld modSld">
      <pc:chgData name="SABLÉ Léo-paul" userId="S::leopaul.sable@ynov.com::02ff2d3d-9f13-4874-b253-d5f6463f29dc" providerId="AD" clId="Web-{3736CB60-8CAD-D5EF-CB05-2748FD412712}" dt="2025-01-24T13:58:03.583" v="417" actId="20577"/>
      <pc:docMkLst>
        <pc:docMk/>
      </pc:docMkLst>
      <pc:sldChg chg="add del">
        <pc:chgData name="SABLÉ Léo-paul" userId="S::leopaul.sable@ynov.com::02ff2d3d-9f13-4874-b253-d5f6463f29dc" providerId="AD" clId="Web-{3736CB60-8CAD-D5EF-CB05-2748FD412712}" dt="2025-01-24T11:21:34.305" v="256"/>
        <pc:sldMkLst>
          <pc:docMk/>
          <pc:sldMk cId="3402371617" sldId="256"/>
        </pc:sldMkLst>
      </pc:sldChg>
      <pc:sldChg chg="modSp">
        <pc:chgData name="SABLÉ Léo-paul" userId="S::leopaul.sable@ynov.com::02ff2d3d-9f13-4874-b253-d5f6463f29dc" providerId="AD" clId="Web-{3736CB60-8CAD-D5EF-CB05-2748FD412712}" dt="2025-01-24T13:07:02.171" v="258" actId="20577"/>
        <pc:sldMkLst>
          <pc:docMk/>
          <pc:sldMk cId="1170385526" sldId="258"/>
        </pc:sldMkLst>
        <pc:spChg chg="mod">
          <ac:chgData name="SABLÉ Léo-paul" userId="S::leopaul.sable@ynov.com::02ff2d3d-9f13-4874-b253-d5f6463f29dc" providerId="AD" clId="Web-{3736CB60-8CAD-D5EF-CB05-2748FD412712}" dt="2025-01-24T13:07:02.171" v="258" actId="20577"/>
          <ac:spMkLst>
            <pc:docMk/>
            <pc:sldMk cId="1170385526" sldId="258"/>
            <ac:spMk id="8" creationId="{A36E3DFD-29AE-EDAF-FAD9-5A12860ACCEA}"/>
          </ac:spMkLst>
        </pc:spChg>
      </pc:sldChg>
      <pc:sldChg chg="addSp delSp modSp">
        <pc:chgData name="SABLÉ Léo-paul" userId="S::leopaul.sable@ynov.com::02ff2d3d-9f13-4874-b253-d5f6463f29dc" providerId="AD" clId="Web-{3736CB60-8CAD-D5EF-CB05-2748FD412712}" dt="2025-01-24T10:39:48.225" v="194" actId="1076"/>
        <pc:sldMkLst>
          <pc:docMk/>
          <pc:sldMk cId="2229335322" sldId="259"/>
        </pc:sldMkLst>
        <pc:spChg chg="del">
          <ac:chgData name="SABLÉ Léo-paul" userId="S::leopaul.sable@ynov.com::02ff2d3d-9f13-4874-b253-d5f6463f29dc" providerId="AD" clId="Web-{3736CB60-8CAD-D5EF-CB05-2748FD412712}" dt="2025-01-24T10:34:09.431" v="1"/>
          <ac:spMkLst>
            <pc:docMk/>
            <pc:sldMk cId="2229335322" sldId="259"/>
            <ac:spMk id="2" creationId="{00000000-0000-0000-0000-000000000000}"/>
          </ac:spMkLst>
        </pc:spChg>
        <pc:spChg chg="mod">
          <ac:chgData name="SABLÉ Léo-paul" userId="S::leopaul.sable@ynov.com::02ff2d3d-9f13-4874-b253-d5f6463f29dc" providerId="AD" clId="Web-{3736CB60-8CAD-D5EF-CB05-2748FD412712}" dt="2025-01-24T10:39:48.225" v="194" actId="1076"/>
          <ac:spMkLst>
            <pc:docMk/>
            <pc:sldMk cId="2229335322" sldId="259"/>
            <ac:spMk id="3" creationId="{00000000-0000-0000-0000-000000000000}"/>
          </ac:spMkLst>
        </pc:spChg>
        <pc:spChg chg="add mod">
          <ac:chgData name="SABLÉ Léo-paul" userId="S::leopaul.sable@ynov.com::02ff2d3d-9f13-4874-b253-d5f6463f29dc" providerId="AD" clId="Web-{3736CB60-8CAD-D5EF-CB05-2748FD412712}" dt="2025-01-24T10:34:57.245" v="28" actId="20577"/>
          <ac:spMkLst>
            <pc:docMk/>
            <pc:sldMk cId="2229335322" sldId="259"/>
            <ac:spMk id="6" creationId="{AD4BA8EE-6647-BD11-3662-FDA645AABED7}"/>
          </ac:spMkLst>
        </pc:spChg>
      </pc:sldChg>
      <pc:sldChg chg="addSp delSp modSp">
        <pc:chgData name="SABLÉ Léo-paul" userId="S::leopaul.sable@ynov.com::02ff2d3d-9f13-4874-b253-d5f6463f29dc" providerId="AD" clId="Web-{3736CB60-8CAD-D5EF-CB05-2748FD412712}" dt="2025-01-24T13:31:36.678" v="416" actId="20577"/>
        <pc:sldMkLst>
          <pc:docMk/>
          <pc:sldMk cId="2560012612" sldId="260"/>
        </pc:sldMkLst>
        <pc:spChg chg="mod">
          <ac:chgData name="SABLÉ Léo-paul" userId="S::leopaul.sable@ynov.com::02ff2d3d-9f13-4874-b253-d5f6463f29dc" providerId="AD" clId="Web-{3736CB60-8CAD-D5EF-CB05-2748FD412712}" dt="2025-01-24T10:42:17.825" v="251" actId="20577"/>
          <ac:spMkLst>
            <pc:docMk/>
            <pc:sldMk cId="2560012612" sldId="260"/>
            <ac:spMk id="2" creationId="{00000000-0000-0000-0000-000000000000}"/>
          </ac:spMkLst>
        </pc:spChg>
        <pc:spChg chg="del">
          <ac:chgData name="SABLÉ Léo-paul" userId="S::leopaul.sable@ynov.com::02ff2d3d-9f13-4874-b253-d5f6463f29dc" providerId="AD" clId="Web-{3736CB60-8CAD-D5EF-CB05-2748FD412712}" dt="2025-01-24T10:41:37.980" v="238"/>
          <ac:spMkLst>
            <pc:docMk/>
            <pc:sldMk cId="2560012612" sldId="260"/>
            <ac:spMk id="3" creationId="{00000000-0000-0000-0000-000000000000}"/>
          </ac:spMkLst>
        </pc:spChg>
        <pc:spChg chg="mod">
          <ac:chgData name="SABLÉ Léo-paul" userId="S::leopaul.sable@ynov.com::02ff2d3d-9f13-4874-b253-d5f6463f29dc" providerId="AD" clId="Web-{3736CB60-8CAD-D5EF-CB05-2748FD412712}" dt="2025-01-24T13:31:36.678" v="416" actId="20577"/>
          <ac:spMkLst>
            <pc:docMk/>
            <pc:sldMk cId="2560012612" sldId="260"/>
            <ac:spMk id="11" creationId="{89E2F513-546D-FA30-9EDD-39D40F4BDFB3}"/>
          </ac:spMkLst>
        </pc:spChg>
        <pc:picChg chg="add mod">
          <ac:chgData name="SABLÉ Léo-paul" userId="S::leopaul.sable@ynov.com::02ff2d3d-9f13-4874-b253-d5f6463f29dc" providerId="AD" clId="Web-{3736CB60-8CAD-D5EF-CB05-2748FD412712}" dt="2025-01-24T10:41:53.543" v="241" actId="1076"/>
          <ac:picMkLst>
            <pc:docMk/>
            <pc:sldMk cId="2560012612" sldId="260"/>
            <ac:picMk id="5" creationId="{DE6E2A6B-3BD0-252D-5985-D03A393B572F}"/>
          </ac:picMkLst>
        </pc:picChg>
      </pc:sldChg>
      <pc:sldChg chg="addSp delSp modSp">
        <pc:chgData name="SABLÉ Léo-paul" userId="S::leopaul.sable@ynov.com::02ff2d3d-9f13-4874-b253-d5f6463f29dc" providerId="AD" clId="Web-{3736CB60-8CAD-D5EF-CB05-2748FD412712}" dt="2025-01-24T11:21:44.946" v="257"/>
        <pc:sldMkLst>
          <pc:docMk/>
          <pc:sldMk cId="306867126" sldId="262"/>
        </pc:sldMkLst>
        <pc:spChg chg="del">
          <ac:chgData name="SABLÉ Léo-paul" userId="S::leopaul.sable@ynov.com::02ff2d3d-9f13-4874-b253-d5f6463f29dc" providerId="AD" clId="Web-{3736CB60-8CAD-D5EF-CB05-2748FD412712}" dt="2025-01-24T11:21:24.649" v="252"/>
          <ac:spMkLst>
            <pc:docMk/>
            <pc:sldMk cId="306867126" sldId="262"/>
            <ac:spMk id="2" creationId="{00000000-0000-0000-0000-000000000000}"/>
          </ac:spMkLst>
        </pc:spChg>
        <pc:spChg chg="del">
          <ac:chgData name="SABLÉ Léo-paul" userId="S::leopaul.sable@ynov.com::02ff2d3d-9f13-4874-b253-d5f6463f29dc" providerId="AD" clId="Web-{3736CB60-8CAD-D5EF-CB05-2748FD412712}" dt="2025-01-24T11:21:25.227" v="253"/>
          <ac:spMkLst>
            <pc:docMk/>
            <pc:sldMk cId="306867126" sldId="262"/>
            <ac:spMk id="3" creationId="{00000000-0000-0000-0000-000000000000}"/>
          </ac:spMkLst>
        </pc:spChg>
        <pc:picChg chg="add del mod">
          <ac:chgData name="SABLÉ Léo-paul" userId="S::leopaul.sable@ynov.com::02ff2d3d-9f13-4874-b253-d5f6463f29dc" providerId="AD" clId="Web-{3736CB60-8CAD-D5EF-CB05-2748FD412712}" dt="2025-01-24T11:21:44.946" v="257"/>
          <ac:picMkLst>
            <pc:docMk/>
            <pc:sldMk cId="306867126" sldId="262"/>
            <ac:picMk id="6" creationId="{158144B0-3E23-609F-5949-CDD466485E58}"/>
          </ac:picMkLst>
        </pc:picChg>
      </pc:sldChg>
      <pc:sldChg chg="modSp">
        <pc:chgData name="SABLÉ Léo-paul" userId="S::leopaul.sable@ynov.com::02ff2d3d-9f13-4874-b253-d5f6463f29dc" providerId="AD" clId="Web-{3736CB60-8CAD-D5EF-CB05-2748FD412712}" dt="2025-01-24T13:23:48.271" v="414" actId="20577"/>
        <pc:sldMkLst>
          <pc:docMk/>
          <pc:sldMk cId="654008709" sldId="263"/>
        </pc:sldMkLst>
        <pc:spChg chg="mod">
          <ac:chgData name="SABLÉ Léo-paul" userId="S::leopaul.sable@ynov.com::02ff2d3d-9f13-4874-b253-d5f6463f29dc" providerId="AD" clId="Web-{3736CB60-8CAD-D5EF-CB05-2748FD412712}" dt="2025-01-24T13:15:09.220" v="331" actId="1076"/>
          <ac:spMkLst>
            <pc:docMk/>
            <pc:sldMk cId="654008709" sldId="263"/>
            <ac:spMk id="2" creationId="{00000000-0000-0000-0000-000000000000}"/>
          </ac:spMkLst>
        </pc:spChg>
        <pc:spChg chg="mod">
          <ac:chgData name="SABLÉ Léo-paul" userId="S::leopaul.sable@ynov.com::02ff2d3d-9f13-4874-b253-d5f6463f29dc" providerId="AD" clId="Web-{3736CB60-8CAD-D5EF-CB05-2748FD412712}" dt="2025-01-24T13:23:48.271" v="414" actId="20577"/>
          <ac:spMkLst>
            <pc:docMk/>
            <pc:sldMk cId="654008709" sldId="263"/>
            <ac:spMk id="3" creationId="{00000000-0000-0000-0000-000000000000}"/>
          </ac:spMkLst>
        </pc:spChg>
      </pc:sldChg>
      <pc:sldChg chg="add del replId">
        <pc:chgData name="SABLÉ Léo-paul" userId="S::leopaul.sable@ynov.com::02ff2d3d-9f13-4874-b253-d5f6463f29dc" providerId="AD" clId="Web-{3736CB60-8CAD-D5EF-CB05-2748FD412712}" dt="2025-01-24T10:34:13.181" v="3"/>
        <pc:sldMkLst>
          <pc:docMk/>
          <pc:sldMk cId="962610516" sldId="266"/>
        </pc:sldMkLst>
      </pc:sldChg>
      <pc:sldChg chg="modSp">
        <pc:chgData name="SABLÉ Léo-paul" userId="S::leopaul.sable@ynov.com::02ff2d3d-9f13-4874-b253-d5f6463f29dc" providerId="AD" clId="Web-{3736CB60-8CAD-D5EF-CB05-2748FD412712}" dt="2025-01-24T13:58:03.583" v="417" actId="20577"/>
        <pc:sldMkLst>
          <pc:docMk/>
          <pc:sldMk cId="115933343" sldId="267"/>
        </pc:sldMkLst>
        <pc:spChg chg="mod">
          <ac:chgData name="SABLÉ Léo-paul" userId="S::leopaul.sable@ynov.com::02ff2d3d-9f13-4874-b253-d5f6463f29dc" providerId="AD" clId="Web-{3736CB60-8CAD-D5EF-CB05-2748FD412712}" dt="2025-01-24T13:58:03.583" v="417" actId="20577"/>
          <ac:spMkLst>
            <pc:docMk/>
            <pc:sldMk cId="115933343" sldId="267"/>
            <ac:spMk id="11" creationId="{89E2F513-546D-FA30-9EDD-39D40F4BDFB3}"/>
          </ac:spMkLst>
        </pc:spChg>
      </pc:sldChg>
    </pc:docChg>
  </pc:docChgLst>
  <pc:docChgLst>
    <pc:chgData name="RANDONNET Bertil" userId="S::bertil.randonnet@ynov.com::4e1f4f04-eb1f-456d-aea3-721a4ffbc827" providerId="AD" clId="Web-{3886A3A6-CFA1-5F06-EF28-0C8AD8854FC7}"/>
    <pc:docChg chg="addSld modSld addMainMaster delMainMaster">
      <pc:chgData name="RANDONNET Bertil" userId="S::bertil.randonnet@ynov.com::4e1f4f04-eb1f-456d-aea3-721a4ffbc827" providerId="AD" clId="Web-{3886A3A6-CFA1-5F06-EF28-0C8AD8854FC7}" dt="2025-01-24T09:35:36.585" v="15"/>
      <pc:docMkLst>
        <pc:docMk/>
      </pc:docMkLst>
      <pc:sldChg chg="addSp delSp modSp mod setBg modClrScheme addAnim delAnim chgLayout">
        <pc:chgData name="RANDONNET Bertil" userId="S::bertil.randonnet@ynov.com::4e1f4f04-eb1f-456d-aea3-721a4ffbc827" providerId="AD" clId="Web-{3886A3A6-CFA1-5F06-EF28-0C8AD8854FC7}" dt="2025-01-24T09:34:55.990" v="6"/>
        <pc:sldMkLst>
          <pc:docMk/>
          <pc:sldMk cId="3402371617" sldId="256"/>
        </pc:sldMkLst>
        <pc:spChg chg="mod">
          <ac:chgData name="RANDONNET Bertil" userId="S::bertil.randonnet@ynov.com::4e1f4f04-eb1f-456d-aea3-721a4ffbc827" providerId="AD" clId="Web-{3886A3A6-CFA1-5F06-EF28-0C8AD8854FC7}" dt="2025-01-24T09:31:45.890" v="0"/>
          <ac:spMkLst>
            <pc:docMk/>
            <pc:sldMk cId="3402371617" sldId="256"/>
            <ac:spMk id="2" creationId="{00000000-0000-0000-0000-000000000000}"/>
          </ac:spMkLst>
        </pc:spChg>
        <pc:spChg chg="mod">
          <ac:chgData name="RANDONNET Bertil" userId="S::bertil.randonnet@ynov.com::4e1f4f04-eb1f-456d-aea3-721a4ffbc827" providerId="AD" clId="Web-{3886A3A6-CFA1-5F06-EF28-0C8AD8854FC7}" dt="2025-01-24T09:31:45.890" v="0"/>
          <ac:spMkLst>
            <pc:docMk/>
            <pc:sldMk cId="3402371617" sldId="256"/>
            <ac:spMk id="3" creationId="{00000000-0000-0000-0000-000000000000}"/>
          </ac:spMkLst>
        </pc:spChg>
        <pc:spChg chg="add">
          <ac:chgData name="RANDONNET Bertil" userId="S::bertil.randonnet@ynov.com::4e1f4f04-eb1f-456d-aea3-721a4ffbc827" providerId="AD" clId="Web-{3886A3A6-CFA1-5F06-EF28-0C8AD8854FC7}" dt="2025-01-24T09:31:45.890" v="0"/>
          <ac:spMkLst>
            <pc:docMk/>
            <pc:sldMk cId="3402371617" sldId="256"/>
            <ac:spMk id="9" creationId="{1E644DE9-8D09-43E2-BA69-F57482CFC93A}"/>
          </ac:spMkLst>
        </pc:spChg>
        <pc:spChg chg="add del">
          <ac:chgData name="RANDONNET Bertil" userId="S::bertil.randonnet@ynov.com::4e1f4f04-eb1f-456d-aea3-721a4ffbc827" providerId="AD" clId="Web-{3886A3A6-CFA1-5F06-EF28-0C8AD8854FC7}" dt="2025-01-24T09:33:24.284" v="3"/>
          <ac:spMkLst>
            <pc:docMk/>
            <pc:sldMk cId="3402371617" sldId="256"/>
            <ac:spMk id="11" creationId="{6C23C919-B32E-40FF-B3D8-631316E84E3E}"/>
          </ac:spMkLst>
        </pc:spChg>
        <pc:spChg chg="add">
          <ac:chgData name="RANDONNET Bertil" userId="S::bertil.randonnet@ynov.com::4e1f4f04-eb1f-456d-aea3-721a4ffbc827" providerId="AD" clId="Web-{3886A3A6-CFA1-5F06-EF28-0C8AD8854FC7}" dt="2025-01-24T09:31:45.890" v="0"/>
          <ac:spMkLst>
            <pc:docMk/>
            <pc:sldMk cId="3402371617" sldId="256"/>
            <ac:spMk id="13" creationId="{61B17B84-F8A7-4053-9C9D-91E3CA7FFEFA}"/>
          </ac:spMkLst>
        </pc:spChg>
        <pc:picChg chg="add mod">
          <ac:chgData name="RANDONNET Bertil" userId="S::bertil.randonnet@ynov.com::4e1f4f04-eb1f-456d-aea3-721a4ffbc827" providerId="AD" clId="Web-{3886A3A6-CFA1-5F06-EF28-0C8AD8854FC7}" dt="2025-01-24T09:34:55.990" v="6"/>
          <ac:picMkLst>
            <pc:docMk/>
            <pc:sldMk cId="3402371617" sldId="256"/>
            <ac:picMk id="4" creationId="{07C4558F-ECAE-112B-1F0E-4C43B42360B9}"/>
          </ac:picMkLst>
        </pc:picChg>
      </pc:sldChg>
      <pc:sldChg chg="add replId">
        <pc:chgData name="RANDONNET Bertil" userId="S::bertil.randonnet@ynov.com::4e1f4f04-eb1f-456d-aea3-721a4ffbc827" providerId="AD" clId="Web-{3886A3A6-CFA1-5F06-EF28-0C8AD8854FC7}" dt="2025-01-24T09:35:14.459" v="7"/>
        <pc:sldMkLst>
          <pc:docMk/>
          <pc:sldMk cId="3260372848" sldId="257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16.959" v="8"/>
        <pc:sldMkLst>
          <pc:docMk/>
          <pc:sldMk cId="1170385526" sldId="258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19.663" v="9"/>
        <pc:sldMkLst>
          <pc:docMk/>
          <pc:sldMk cId="2229335322" sldId="259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22.334" v="10"/>
        <pc:sldMkLst>
          <pc:docMk/>
          <pc:sldMk cId="2560012612" sldId="260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24.772" v="11"/>
        <pc:sldMkLst>
          <pc:docMk/>
          <pc:sldMk cId="3902477108" sldId="261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27.256" v="12"/>
        <pc:sldMkLst>
          <pc:docMk/>
          <pc:sldMk cId="306867126" sldId="262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30.913" v="13"/>
        <pc:sldMkLst>
          <pc:docMk/>
          <pc:sldMk cId="654008709" sldId="263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33.413" v="14"/>
        <pc:sldMkLst>
          <pc:docMk/>
          <pc:sldMk cId="535762964" sldId="264"/>
        </pc:sldMkLst>
      </pc:sldChg>
      <pc:sldChg chg="add replId">
        <pc:chgData name="RANDONNET Bertil" userId="S::bertil.randonnet@ynov.com::4e1f4f04-eb1f-456d-aea3-721a4ffbc827" providerId="AD" clId="Web-{3886A3A6-CFA1-5F06-EF28-0C8AD8854FC7}" dt="2025-01-24T09:35:36.585" v="15"/>
        <pc:sldMkLst>
          <pc:docMk/>
          <pc:sldMk cId="325102215" sldId="265"/>
        </pc:sldMkLst>
      </pc:sldChg>
      <pc:sldMasterChg chg="del delSldLayout">
        <pc:chgData name="RANDONNET Bertil" userId="S::bertil.randonnet@ynov.com::4e1f4f04-eb1f-456d-aea3-721a4ffbc827" providerId="AD" clId="Web-{3886A3A6-CFA1-5F06-EF28-0C8AD8854FC7}" dt="2025-01-24T09:31:45.890" v="0"/>
        <pc:sldMasterMkLst>
          <pc:docMk/>
          <pc:sldMasterMk cId="0" sldId="2147483648"/>
        </pc:sldMasterMkLst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addSldLayout">
        <pc:chgData name="RANDONNET Bertil" userId="S::bertil.randonnet@ynov.com::4e1f4f04-eb1f-456d-aea3-721a4ffbc827" providerId="AD" clId="Web-{3886A3A6-CFA1-5F06-EF28-0C8AD8854FC7}" dt="2025-01-24T09:31:45.890" v="0"/>
        <pc:sldMasterMkLst>
          <pc:docMk/>
          <pc:sldMasterMk cId="697447157" sldId="2147483699"/>
        </pc:sldMasterMkLst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2183958853" sldId="2147483688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233064208" sldId="2147483689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1064137052" sldId="2147483690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1946497744" sldId="2147483691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4265501830" sldId="2147483692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62075532" sldId="2147483693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1111388718" sldId="2147483694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3039037356" sldId="2147483695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2210745520" sldId="2147483696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1294844871" sldId="2147483697"/>
          </pc:sldLayoutMkLst>
        </pc:sldLayoutChg>
        <pc:sldLayoutChg chg="add">
          <pc:chgData name="RANDONNET Bertil" userId="S::bertil.randonnet@ynov.com::4e1f4f04-eb1f-456d-aea3-721a4ffbc827" providerId="AD" clId="Web-{3886A3A6-CFA1-5F06-EF28-0C8AD8854FC7}" dt="2025-01-24T09:31:45.890" v="0"/>
          <pc:sldLayoutMkLst>
            <pc:docMk/>
            <pc:sldMasterMk cId="697447157" sldId="2147483699"/>
            <pc:sldLayoutMk cId="2657572614" sldId="214748369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662DC9D-A958-4EBE-970C-AE65925C38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CE8ADD-74E6-43EB-A72E-1833437F1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79360-6F95-41E5-84EB-DB639602E362}" type="datetime1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E9EA35-62A0-4E24-B8C6-D3D00A452C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D7A061-5A12-4889-AF18-5728237DC6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C0110-3202-4AA7-955D-273181A899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52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10B7A-ACA5-42B5-A2E8-E8AA03F9D677}" type="datetime1">
              <a:rPr lang="fr-FR" smtClean="0"/>
              <a:pPr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BE93A-A0B0-4AA5-B89E-9B1E294923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247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801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93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56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36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03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9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39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72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4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72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14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1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06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BE93A-A0B0-4AA5-B89E-9B1E294923A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7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7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4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5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3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7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4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4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12273" y="1710030"/>
            <a:ext cx="7586103" cy="1224227"/>
          </a:xfrm>
        </p:spPr>
        <p:txBody>
          <a:bodyPr rtlCol="0">
            <a:normAutofit/>
          </a:bodyPr>
          <a:lstStyle/>
          <a:p>
            <a:pPr algn="l"/>
            <a:r>
              <a:rPr lang="fr-FR" sz="6000" u="sng">
                <a:solidFill>
                  <a:srgbClr val="FFFFFF"/>
                </a:solidFill>
                <a:latin typeface="Baskerville Old Face"/>
              </a:rPr>
              <a:t>Projet Hackathon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2273" y="2938442"/>
            <a:ext cx="7583133" cy="1279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2400" b="1">
                <a:solidFill>
                  <a:srgbClr val="FFFFFF"/>
                </a:solidFill>
                <a:latin typeface="Baskerville Old Face"/>
              </a:rPr>
              <a:t>L'innovation sous pression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1D1C4B-4031-29F7-8DB4-6E3A06B6B947}"/>
              </a:ext>
            </a:extLst>
          </p:cNvPr>
          <p:cNvSpPr txBox="1"/>
          <p:nvPr/>
        </p:nvSpPr>
        <p:spPr>
          <a:xfrm>
            <a:off x="-4918" y="6481918"/>
            <a:ext cx="88242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solidFill>
                  <a:schemeClr val="bg1"/>
                </a:solidFill>
                <a:latin typeface="Baskerville Old Face"/>
              </a:rPr>
              <a:t>Albouy Thomas, </a:t>
            </a:r>
            <a:r>
              <a:rPr lang="fr-FR" sz="1600" err="1">
                <a:solidFill>
                  <a:schemeClr val="bg1"/>
                </a:solidFill>
                <a:latin typeface="Baskerville Old Face"/>
              </a:rPr>
              <a:t>Randonnet</a:t>
            </a:r>
            <a:r>
              <a:rPr lang="fr-FR" sz="1600">
                <a:solidFill>
                  <a:schemeClr val="bg1"/>
                </a:solidFill>
                <a:latin typeface="Baskerville Old Face"/>
              </a:rPr>
              <a:t> Bertil, </a:t>
            </a:r>
            <a:r>
              <a:rPr lang="fr-FR" sz="1600" err="1">
                <a:solidFill>
                  <a:schemeClr val="bg1"/>
                </a:solidFill>
                <a:latin typeface="Baskerville Old Face"/>
              </a:rPr>
              <a:t>Taraire</a:t>
            </a:r>
            <a:r>
              <a:rPr lang="fr-FR" sz="1600">
                <a:solidFill>
                  <a:schemeClr val="bg1"/>
                </a:solidFill>
                <a:latin typeface="Baskerville Old Face"/>
              </a:rPr>
              <a:t> Lucas, Sablé Léo-Paul  ALIAS The CAN Masters</a:t>
            </a:r>
          </a:p>
        </p:txBody>
      </p:sp>
      <p:pic>
        <p:nvPicPr>
          <p:cNvPr id="11" name="Image 10" descr="Une image contenant habits, personne, mur, homme&#10;&#10;Le contenu généré par l’IA peut être incorrect.">
            <a:extLst>
              <a:ext uri="{FF2B5EF4-FFF2-40B4-BE49-F238E27FC236}">
                <a16:creationId xmlns:a16="http://schemas.microsoft.com/office/drawing/2014/main" id="{1A68E115-E700-BB57-64E9-E3BF007D2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35000"/>
                    </a14:imgEffect>
                    <a14:imgEffect>
                      <a14:brightnessContrast bright="15000" contrast="2000"/>
                    </a14:imgEffect>
                  </a14:imgLayer>
                </a14:imgProps>
              </a:ext>
            </a:extLst>
          </a:blip>
          <a:srcRect l="22378" t="465" r="31119" b="106"/>
          <a:stretch/>
        </p:blipFill>
        <p:spPr>
          <a:xfrm rot="5400000">
            <a:off x="7855514" y="1533456"/>
            <a:ext cx="2618375" cy="41946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1CCC3CB-E8B7-B1E7-7C6B-C21A7C9454D6}"/>
              </a:ext>
            </a:extLst>
          </p:cNvPr>
          <p:cNvSpPr txBox="1"/>
          <p:nvPr/>
        </p:nvSpPr>
        <p:spPr>
          <a:xfrm>
            <a:off x="4142075" y="240600"/>
            <a:ext cx="39193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solidFill>
                  <a:schemeClr val="bg1"/>
                </a:solidFill>
                <a:latin typeface="Baskerville Old Face"/>
              </a:rPr>
              <a:t>Projet V1 : Interface graphique</a:t>
            </a:r>
          </a:p>
        </p:txBody>
      </p:sp>
      <p:pic>
        <p:nvPicPr>
          <p:cNvPr id="6" name="Image 5" descr="Une image contenant capture d’écran, texte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75E18CC-FB3B-BCAF-79E1-D6E8AFF4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635" y="1247660"/>
            <a:ext cx="5893269" cy="405384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07D08F90-34BC-1182-6E7B-D766DB1B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2" y="1235741"/>
            <a:ext cx="5990521" cy="405384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686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68906" y="280770"/>
            <a:ext cx="3250038" cy="877864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fr-FR" sz="5200" u="sng">
                <a:solidFill>
                  <a:srgbClr val="FFFFFF"/>
                </a:solidFill>
                <a:latin typeface="Baskerville Old Face"/>
              </a:rPr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1317" y="1284250"/>
            <a:ext cx="7583133" cy="3934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2400" b="1" u="sng">
                <a:solidFill>
                  <a:srgbClr val="FFFFFF"/>
                </a:solidFill>
                <a:latin typeface="Baskerville Old Face"/>
              </a:rPr>
              <a:t>Objectifs atteints :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Interface ergonomique et intuitive</a:t>
            </a:r>
            <a:endParaRPr lang="fr-FR"/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Fonctionnel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Facile d'utilisation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Sécurisé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Compatibilité</a:t>
            </a:r>
          </a:p>
          <a:p>
            <a:pPr algn="l"/>
            <a:endParaRPr lang="fr-FR" sz="2200">
              <a:solidFill>
                <a:srgbClr val="FFFFFF"/>
              </a:solidFill>
            </a:endParaRPr>
          </a:p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B96F4989-F089-CB0C-D1EC-E67180F7DAC2}"/>
              </a:ext>
            </a:extLst>
          </p:cNvPr>
          <p:cNvSpPr txBox="1">
            <a:spLocks/>
          </p:cNvSpPr>
          <p:nvPr/>
        </p:nvSpPr>
        <p:spPr>
          <a:xfrm>
            <a:off x="5720677" y="1284250"/>
            <a:ext cx="6130253" cy="3934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 b="1" u="sng">
                <a:solidFill>
                  <a:srgbClr val="FFFFFF"/>
                </a:solidFill>
                <a:latin typeface="Baskerville Old Face"/>
              </a:rPr>
              <a:t>Axes d'amélioration :</a:t>
            </a:r>
            <a:endParaRPr lang="fr-FR" sz="2400">
              <a:solidFill>
                <a:srgbClr val="000000"/>
              </a:solidFill>
              <a:latin typeface="Baskerville Old Face"/>
            </a:endParaRPr>
          </a:p>
          <a:p>
            <a:pPr marL="342900" indent="-342900" algn="l">
              <a:buFont typeface="Calibri,Sans-Serif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Optimisation d'interface pour différents écrans et résolutions</a:t>
            </a:r>
            <a:endParaRPr lang="en-US" sz="2400">
              <a:solidFill>
                <a:srgbClr val="000000"/>
              </a:solidFill>
              <a:latin typeface="Baskerville Old Face"/>
            </a:endParaRPr>
          </a:p>
          <a:p>
            <a:pPr marL="342900" indent="-342900" algn="l">
              <a:buFont typeface="Calibri,Sans-Serif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Créer plusieurs fenêtres pour différents recueils de données ou d'utilisation</a:t>
            </a:r>
            <a:endParaRPr lang="en-US" sz="2400">
              <a:solidFill>
                <a:srgbClr val="000000"/>
              </a:solidFill>
              <a:latin typeface="Baskerville Old Face"/>
            </a:endParaRPr>
          </a:p>
          <a:p>
            <a:pPr marL="342900" indent="-342900" algn="l">
              <a:buFont typeface="Calibri,Sans-Serif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Optimiser le reçu d'information en temps réel afin d'avoir les informations à l'instant t=0</a:t>
            </a:r>
            <a:endParaRPr lang="en-US" sz="2400">
              <a:solidFill>
                <a:srgbClr val="000000"/>
              </a:solidFill>
              <a:latin typeface="Baskerville Old Face"/>
            </a:endParaRPr>
          </a:p>
          <a:p>
            <a:pPr marL="342900" indent="-342900" algn="l">
              <a:buFont typeface="Calibri,Sans-Serif"/>
              <a:buChar char="-"/>
            </a:pPr>
            <a:r>
              <a:rPr lang="fr-FR" sz="2400">
                <a:solidFill>
                  <a:srgbClr val="FFFFFF"/>
                </a:solidFill>
                <a:latin typeface="Baskerville Old Face"/>
              </a:rPr>
              <a:t>Renforcer les niveaux de sécurité</a:t>
            </a:r>
            <a:endParaRPr lang="fr-FR"/>
          </a:p>
          <a:p>
            <a:pPr algn="l"/>
            <a:endParaRPr lang="fr-FR" sz="2200">
              <a:solidFill>
                <a:srgbClr val="FFFFFF"/>
              </a:solidFill>
            </a:endParaRPr>
          </a:p>
          <a:p>
            <a:pPr algn="l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0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1720" y="496371"/>
            <a:ext cx="7530685" cy="3163864"/>
          </a:xfrm>
        </p:spPr>
        <p:txBody>
          <a:bodyPr rtlCol="0">
            <a:normAutofit/>
          </a:bodyPr>
          <a:lstStyle/>
          <a:p>
            <a:pPr algn="l"/>
            <a:r>
              <a:rPr lang="fr-FR" sz="2800">
                <a:solidFill>
                  <a:srgbClr val="FFFFFF"/>
                </a:solidFill>
                <a:latin typeface="Baskerville Old Face"/>
              </a:rPr>
              <a:t>Merci à tous, place aux questions !</a:t>
            </a:r>
            <a:r>
              <a:rPr lang="fr-FR" sz="2800">
                <a:solidFill>
                  <a:srgbClr val="FFFFFF"/>
                </a:solidFill>
                <a:latin typeface="Avenir Next LT Pro"/>
              </a:rPr>
              <a:t> </a:t>
            </a:r>
            <a:endParaRPr lang="fr-FR" sz="2800"/>
          </a:p>
        </p:txBody>
      </p:sp>
      <p:pic>
        <p:nvPicPr>
          <p:cNvPr id="7" name="Image 6" descr="Une image contenant habits, personne, mur, homme&#10;&#10;Le contenu généré par l’IA peut être incorrect.">
            <a:extLst>
              <a:ext uri="{FF2B5EF4-FFF2-40B4-BE49-F238E27FC236}">
                <a16:creationId xmlns:a16="http://schemas.microsoft.com/office/drawing/2014/main" id="{FD38283A-BFBC-25F3-89B7-51BB380A6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35000"/>
                    </a14:imgEffect>
                    <a14:imgEffect>
                      <a14:brightnessContrast bright="15000" contrast="2000"/>
                    </a14:imgEffect>
                  </a14:imgLayer>
                </a14:imgProps>
              </a:ext>
            </a:extLst>
          </a:blip>
          <a:srcRect l="22378" t="465" r="31119" b="106"/>
          <a:stretch/>
        </p:blipFill>
        <p:spPr>
          <a:xfrm rot="5400000">
            <a:off x="7139234" y="1010216"/>
            <a:ext cx="3177175" cy="50886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2089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 rtlCol="0">
            <a:normAutofit/>
          </a:bodyPr>
          <a:lstStyle/>
          <a:p>
            <a:pPr algn="l" rtl="0"/>
            <a:endParaRPr lang="fr-FR" sz="5200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 rtlCol="0">
            <a:normAutofit/>
          </a:bodyPr>
          <a:lstStyle/>
          <a:p>
            <a:pPr algn="l" rtl="0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76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 rtlCol="0">
            <a:normAutofit/>
          </a:bodyPr>
          <a:lstStyle/>
          <a:p>
            <a:pPr algn="l" rtl="0"/>
            <a:endParaRPr lang="fr-FR" sz="5200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 rtlCol="0">
            <a:normAutofit/>
          </a:bodyPr>
          <a:lstStyle/>
          <a:p>
            <a:pPr algn="l" rtl="0"/>
            <a:endParaRPr lang="fr-F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0201" y="1714174"/>
            <a:ext cx="8828353" cy="7773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fr-FR" sz="2800">
                <a:solidFill>
                  <a:srgbClr val="FFFFFF"/>
                </a:solidFill>
                <a:latin typeface="Baskerville Old Face"/>
                <a:ea typeface="+mn-lt"/>
                <a:cs typeface="+mn-lt"/>
              </a:rPr>
              <a:t>1. Plonger dans le défi : Un projet en 48 heures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36E3DFD-29AE-EDAF-FAD9-5A12860ACCEA}"/>
              </a:ext>
            </a:extLst>
          </p:cNvPr>
          <p:cNvSpPr txBox="1">
            <a:spLocks/>
          </p:cNvSpPr>
          <p:nvPr/>
        </p:nvSpPr>
        <p:spPr>
          <a:xfrm>
            <a:off x="1072978" y="712333"/>
            <a:ext cx="10049002" cy="7756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>
                <a:solidFill>
                  <a:srgbClr val="FFFFFF"/>
                </a:solidFill>
                <a:latin typeface="Baskerville Old Face"/>
              </a:rPr>
              <a:t>AU CŒUR DU PROJET : LES ETAPES CLES</a:t>
            </a:r>
            <a:r>
              <a:rPr lang="fr-FR" sz="3600">
                <a:solidFill>
                  <a:srgbClr val="FFFFFF"/>
                </a:solidFill>
                <a:latin typeface="Baskerville Old Face"/>
              </a:rPr>
              <a:t> </a:t>
            </a:r>
            <a:endParaRPr lang="fr-FR" sz="3600">
              <a:latin typeface="Baskerville Old Fac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0E5646-C8F9-EC03-C8B8-60769B4EA97D}"/>
              </a:ext>
            </a:extLst>
          </p:cNvPr>
          <p:cNvSpPr txBox="1"/>
          <p:nvPr/>
        </p:nvSpPr>
        <p:spPr>
          <a:xfrm>
            <a:off x="1595375" y="2591008"/>
            <a:ext cx="70883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latin typeface="Baskerville Old Face"/>
              </a:rPr>
              <a:t>2. Le pari gagnant : Pourquoi </a:t>
            </a:r>
            <a:r>
              <a:rPr lang="fr-FR" sz="2800" err="1">
                <a:solidFill>
                  <a:srgbClr val="FFFFFF"/>
                </a:solidFill>
                <a:latin typeface="Baskerville Old Face"/>
              </a:rPr>
              <a:t>Tkinter</a:t>
            </a:r>
            <a:endParaRPr lang="fr-FR" sz="2800">
              <a:latin typeface="Baskerville Old Fac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A6B895-40A2-1876-F491-7E77EFEB1760}"/>
              </a:ext>
            </a:extLst>
          </p:cNvPr>
          <p:cNvSpPr txBox="1"/>
          <p:nvPr/>
        </p:nvSpPr>
        <p:spPr>
          <a:xfrm>
            <a:off x="1575647" y="3519383"/>
            <a:ext cx="71333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latin typeface="Baskerville Old Face"/>
              </a:rPr>
              <a:t>3. Dans les coulisses : Stratégie établie</a:t>
            </a:r>
            <a:endParaRPr lang="fr-FR" sz="2800">
              <a:latin typeface="Baskerville Old Face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F397AC-D34F-3C24-EB3C-B087058480B7}"/>
              </a:ext>
            </a:extLst>
          </p:cNvPr>
          <p:cNvSpPr txBox="1"/>
          <p:nvPr/>
        </p:nvSpPr>
        <p:spPr>
          <a:xfrm>
            <a:off x="1604969" y="4373594"/>
            <a:ext cx="746886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latin typeface="Baskerville Old Face"/>
              </a:rPr>
              <a:t>4. L’interface en action et sa construction</a:t>
            </a:r>
            <a:br>
              <a:rPr lang="fr-FR" sz="2200">
                <a:latin typeface="Baskerville Old Face"/>
              </a:rPr>
            </a:br>
            <a:endParaRPr lang="fr-FR" sz="22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8EEA63C-FEAB-10AE-2548-BE29EDD15C28}"/>
              </a:ext>
            </a:extLst>
          </p:cNvPr>
          <p:cNvSpPr txBox="1"/>
          <p:nvPr/>
        </p:nvSpPr>
        <p:spPr>
          <a:xfrm>
            <a:off x="1601896" y="5240720"/>
            <a:ext cx="65665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latin typeface="Baskerville Old Face"/>
              </a:rPr>
              <a:t>5. Vers l’excellence : Améliorations</a:t>
            </a:r>
            <a:endParaRPr lang="fr-FR" sz="2800"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117038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1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51700" y="64316"/>
            <a:ext cx="7086636" cy="775646"/>
          </a:xfrm>
        </p:spPr>
        <p:txBody>
          <a:bodyPr rtlCol="0">
            <a:normAutofit fontScale="90000"/>
          </a:bodyPr>
          <a:lstStyle/>
          <a:p>
            <a:pPr marL="742950" indent="-742950">
              <a:buAutoNum type="arabicPeriod"/>
            </a:pPr>
            <a:r>
              <a:rPr lang="fr-FR" u="sng">
                <a:solidFill>
                  <a:srgbClr val="FFFFFF"/>
                </a:solidFill>
                <a:latin typeface="Baskerville Old Face"/>
              </a:rPr>
              <a:t>PLONGER DANS LE DEFI</a:t>
            </a:r>
            <a:endParaRPr lang="fr-FR" u="sng">
              <a:latin typeface="Baskerville Old Face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76493" y="766320"/>
            <a:ext cx="3633743" cy="535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400" b="1">
                <a:solidFill>
                  <a:srgbClr val="FFFFFF"/>
                </a:solidFill>
                <a:latin typeface="Baskerville Old Face"/>
              </a:rPr>
              <a:t>Un projet en 48 heures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901A71-AF63-6768-4FAB-D0935F398DAF}"/>
              </a:ext>
            </a:extLst>
          </p:cNvPr>
          <p:cNvSpPr txBox="1"/>
          <p:nvPr/>
        </p:nvSpPr>
        <p:spPr>
          <a:xfrm>
            <a:off x="344440" y="2364150"/>
            <a:ext cx="53975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2400">
                <a:solidFill>
                  <a:schemeClr val="bg1"/>
                </a:solidFill>
                <a:latin typeface="Baskerville Old Face"/>
              </a:rPr>
              <a:t>Développer une interface pour visualiser les données du BMS via CAN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96C327-42DE-2EA0-FB0E-2F58846C5868}"/>
              </a:ext>
            </a:extLst>
          </p:cNvPr>
          <p:cNvSpPr txBox="1"/>
          <p:nvPr/>
        </p:nvSpPr>
        <p:spPr>
          <a:xfrm>
            <a:off x="344440" y="4427125"/>
            <a:ext cx="48387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fr-FR" sz="2400">
                <a:solidFill>
                  <a:schemeClr val="bg1"/>
                </a:solidFill>
                <a:latin typeface="Baskerville Old Face"/>
              </a:rPr>
              <a:t>Exploration des choix technologiques</a:t>
            </a:r>
          </a:p>
        </p:txBody>
      </p:sp>
      <p:pic>
        <p:nvPicPr>
          <p:cNvPr id="8" name="Image 7" descr="Une image contenant clipart, Graphique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C6438D7B-5048-8E55-C8C7-742ABAD1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77" y="4670502"/>
            <a:ext cx="1196163" cy="1196899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Police&#10;&#10;Le contenu généré par l’IA peut être incorrect.">
            <a:extLst>
              <a:ext uri="{FF2B5EF4-FFF2-40B4-BE49-F238E27FC236}">
                <a16:creationId xmlns:a16="http://schemas.microsoft.com/office/drawing/2014/main" id="{0C1CF843-CAA7-4BD1-56FF-11CC18A7C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143" y="4430984"/>
            <a:ext cx="3245469" cy="1936130"/>
          </a:xfrm>
          <a:prstGeom prst="rect">
            <a:avLst/>
          </a:prstGeom>
        </p:spPr>
      </p:pic>
      <p:pic>
        <p:nvPicPr>
          <p:cNvPr id="12" name="Image 11" descr="Une image contenant Graphique, cercle, graphisme, Police&#10;&#10;Le contenu généré par l’IA peut être incorrect.">
            <a:extLst>
              <a:ext uri="{FF2B5EF4-FFF2-40B4-BE49-F238E27FC236}">
                <a16:creationId xmlns:a16="http://schemas.microsoft.com/office/drawing/2014/main" id="{8798C0C3-9FC2-ED2D-A848-DB700D1A2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047" t="24959" r="26711" b="32043"/>
          <a:stretch/>
        </p:blipFill>
        <p:spPr>
          <a:xfrm>
            <a:off x="5882269" y="4678977"/>
            <a:ext cx="2806398" cy="1426157"/>
          </a:xfrm>
          <a:prstGeom prst="rect">
            <a:avLst/>
          </a:prstGeom>
        </p:spPr>
      </p:pic>
      <p:pic>
        <p:nvPicPr>
          <p:cNvPr id="15" name="Image 14" descr="Une image contenant connecteur, Câble de transfert de donnés, fourniture d’électricité, câble&#10;&#10;Le contenu généré par l’IA peut être incorrect.">
            <a:extLst>
              <a:ext uri="{FF2B5EF4-FFF2-40B4-BE49-F238E27FC236}">
                <a16:creationId xmlns:a16="http://schemas.microsoft.com/office/drawing/2014/main" id="{F006E51D-275E-BD70-88FA-A8ED0EFB6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6960" y="2296803"/>
            <a:ext cx="2562225" cy="1781175"/>
          </a:xfrm>
          <a:prstGeom prst="rect">
            <a:avLst/>
          </a:prstGeom>
        </p:spPr>
      </p:pic>
      <p:pic>
        <p:nvPicPr>
          <p:cNvPr id="16" name="Image 15" descr="Une image contenant capture d’écran, Graphique, graphisme, texte&#10;&#10;Le contenu généré par l’IA peut être incorrect.">
            <a:extLst>
              <a:ext uri="{FF2B5EF4-FFF2-40B4-BE49-F238E27FC236}">
                <a16:creationId xmlns:a16="http://schemas.microsoft.com/office/drawing/2014/main" id="{4C7308CD-784B-5FF2-B385-2C5421706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5459" y="164294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1785" y="10"/>
            <a:ext cx="12188932" cy="6856614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9952" y="2550491"/>
            <a:ext cx="2645621" cy="519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fr-FR" sz="2400">
                <a:latin typeface="Baskerville Old Face"/>
              </a:rPr>
              <a:t>Inclus avec Python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endParaRPr lang="fr-FR" sz="2800">
              <a:latin typeface="Arial Rounded MT Bold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D4BA8EE-6647-BD11-3662-FDA645AABED7}"/>
              </a:ext>
            </a:extLst>
          </p:cNvPr>
          <p:cNvSpPr txBox="1">
            <a:spLocks/>
          </p:cNvSpPr>
          <p:nvPr/>
        </p:nvSpPr>
        <p:spPr>
          <a:xfrm>
            <a:off x="1072158" y="3357"/>
            <a:ext cx="10049002" cy="7756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FFFFFF"/>
                </a:solidFill>
                <a:latin typeface="Baskerville Old Face"/>
              </a:rPr>
              <a:t>2. </a:t>
            </a:r>
            <a:r>
              <a:rPr lang="fr-FR" u="sng">
                <a:solidFill>
                  <a:srgbClr val="FFFFFF"/>
                </a:solidFill>
                <a:latin typeface="Baskerville Old Face"/>
              </a:rPr>
              <a:t>POURQUOI TKINTER</a:t>
            </a:r>
            <a:endParaRPr lang="fr-FR" u="sng">
              <a:latin typeface="Baskerville Old Face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C64965-5D28-29FA-0432-69806663F3AD}"/>
              </a:ext>
            </a:extLst>
          </p:cNvPr>
          <p:cNvSpPr txBox="1"/>
          <p:nvPr/>
        </p:nvSpPr>
        <p:spPr>
          <a:xfrm>
            <a:off x="868750" y="4925016"/>
            <a:ext cx="3741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rgbClr val="FFFFFF"/>
                </a:solidFill>
                <a:latin typeface="Baskerville Old Face"/>
              </a:rPr>
              <a:t>Facile d'utilisation</a:t>
            </a:r>
            <a:endParaRPr lang="fr-FR" sz="2400">
              <a:latin typeface="Baskerville Old Face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20F24A-BEA1-1D80-42DB-70B9234AF6B6}"/>
              </a:ext>
            </a:extLst>
          </p:cNvPr>
          <p:cNvSpPr txBox="1"/>
          <p:nvPr/>
        </p:nvSpPr>
        <p:spPr>
          <a:xfrm>
            <a:off x="743608" y="3706028"/>
            <a:ext cx="38632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Adaptabilité et compatibilité</a:t>
            </a:r>
            <a:endParaRPr lang="fr-FR" sz="2400">
              <a:latin typeface="Baskerville Old Face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E173ACF-1A6D-4D2E-90D0-2D90F6FC8341}"/>
              </a:ext>
            </a:extLst>
          </p:cNvPr>
          <p:cNvSpPr txBox="1"/>
          <p:nvPr/>
        </p:nvSpPr>
        <p:spPr>
          <a:xfrm>
            <a:off x="873459" y="4313699"/>
            <a:ext cx="51724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rgbClr val="FFFFFF"/>
                </a:solidFill>
                <a:latin typeface="Baskerville Old Face"/>
              </a:rPr>
              <a:t>Eléments graphique variés</a:t>
            </a:r>
            <a:endParaRPr lang="fr-FR" sz="2400">
              <a:latin typeface="Baskerville Old Fac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AAB75C9-CD58-6924-914D-0041171F265E}"/>
              </a:ext>
            </a:extLst>
          </p:cNvPr>
          <p:cNvSpPr txBox="1"/>
          <p:nvPr/>
        </p:nvSpPr>
        <p:spPr>
          <a:xfrm>
            <a:off x="861104" y="3090321"/>
            <a:ext cx="4971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 b="0" i="0" u="none" strike="noStrike" baseline="0">
                <a:solidFill>
                  <a:srgbClr val="FFFFFF"/>
                </a:solidFill>
                <a:latin typeface="Baskerville Old Face"/>
              </a:rPr>
              <a:t>Rapidité de prototypage</a:t>
            </a:r>
            <a:endParaRPr lang="fr-FR" sz="2400">
              <a:latin typeface="Baskerville Old Face"/>
            </a:endParaRPr>
          </a:p>
        </p:txBody>
      </p:sp>
      <p:pic>
        <p:nvPicPr>
          <p:cNvPr id="14" name="Image 13" descr="Une image contenant clipart, Graphique, dessin humoristique, Police&#10;&#10;Le contenu généré par l’IA peut être incorrect.">
            <a:extLst>
              <a:ext uri="{FF2B5EF4-FFF2-40B4-BE49-F238E27FC236}">
                <a16:creationId xmlns:a16="http://schemas.microsoft.com/office/drawing/2014/main" id="{83DA9548-87E8-B603-4543-E6767E64E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21" y="757771"/>
            <a:ext cx="3533542" cy="1917545"/>
          </a:xfrm>
          <a:prstGeom prst="rect">
            <a:avLst/>
          </a:prstGeom>
        </p:spPr>
      </p:pic>
      <p:pic>
        <p:nvPicPr>
          <p:cNvPr id="16" name="Image 15" descr="Une image contenant clipart, Graphique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1973F06E-08B2-3C42-FEAD-A6739DD49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211" y="981306"/>
            <a:ext cx="1549283" cy="1568605"/>
          </a:xfrm>
          <a:prstGeom prst="rect">
            <a:avLst/>
          </a:prstGeom>
        </p:spPr>
      </p:pic>
      <p:sp>
        <p:nvSpPr>
          <p:cNvPr id="18" name="Sous-titre 2">
            <a:extLst>
              <a:ext uri="{FF2B5EF4-FFF2-40B4-BE49-F238E27FC236}">
                <a16:creationId xmlns:a16="http://schemas.microsoft.com/office/drawing/2014/main" id="{FC90E828-F82D-C12A-A480-1B6EF6D24953}"/>
              </a:ext>
            </a:extLst>
          </p:cNvPr>
          <p:cNvSpPr txBox="1">
            <a:spLocks/>
          </p:cNvSpPr>
          <p:nvPr/>
        </p:nvSpPr>
        <p:spPr>
          <a:xfrm>
            <a:off x="8228890" y="2671048"/>
            <a:ext cx="3912525" cy="581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400">
                <a:latin typeface="Baskerville Old Face"/>
              </a:rPr>
              <a:t>Trop lourd et limité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endParaRPr lang="fr-FR" sz="2800">
              <a:latin typeface="Arial Rounded MT Bold"/>
            </a:endParaRPr>
          </a:p>
        </p:txBody>
      </p:sp>
      <p:pic>
        <p:nvPicPr>
          <p:cNvPr id="20" name="Image 19" descr="Une image contenant Graphique, cercle, graphisme, Police&#10;&#10;Le contenu généré par l’IA peut être incorrect.">
            <a:extLst>
              <a:ext uri="{FF2B5EF4-FFF2-40B4-BE49-F238E27FC236}">
                <a16:creationId xmlns:a16="http://schemas.microsoft.com/office/drawing/2014/main" id="{580813C5-6E5E-BF7E-3816-F22133471D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149" t="28162" r="28460" b="37024"/>
          <a:stretch/>
        </p:blipFill>
        <p:spPr>
          <a:xfrm>
            <a:off x="7935952" y="3704459"/>
            <a:ext cx="2938406" cy="122025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69CAE77-01E9-079A-20E0-A17032F92BAF}"/>
              </a:ext>
            </a:extLst>
          </p:cNvPr>
          <p:cNvSpPr txBox="1"/>
          <p:nvPr/>
        </p:nvSpPr>
        <p:spPr>
          <a:xfrm>
            <a:off x="6793393" y="4927335"/>
            <a:ext cx="54025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Complexité accrue </a:t>
            </a:r>
            <a:endParaRPr lang="fr-FR" sz="2400">
              <a:latin typeface="Baskerville Old Face"/>
            </a:endParaRPr>
          </a:p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avec Java</a:t>
            </a:r>
            <a:endParaRPr lang="fr-FR" sz="2400"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222933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0" grpId="0"/>
      <p:bldP spid="11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D4AA6A3-8EE8-1B5E-CBFE-3E9492C81CBB}"/>
              </a:ext>
            </a:extLst>
          </p:cNvPr>
          <p:cNvSpPr txBox="1">
            <a:spLocks/>
          </p:cNvSpPr>
          <p:nvPr/>
        </p:nvSpPr>
        <p:spPr>
          <a:xfrm>
            <a:off x="1072158" y="152040"/>
            <a:ext cx="10049002" cy="7756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Baskerville Old Face"/>
              </a:rPr>
              <a:t>3. </a:t>
            </a:r>
            <a:r>
              <a:rPr lang="fr-FR" u="sng">
                <a:latin typeface="Baskerville Old Face"/>
              </a:rPr>
              <a:t>STRATEGIE ÉTABLIE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D420F24A-BEA1-1D80-42DB-70B9234AF6B6}"/>
              </a:ext>
            </a:extLst>
          </p:cNvPr>
          <p:cNvSpPr txBox="1"/>
          <p:nvPr/>
        </p:nvSpPr>
        <p:spPr>
          <a:xfrm>
            <a:off x="344271" y="1712067"/>
            <a:ext cx="540258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FFFFFF"/>
                </a:solidFill>
                <a:latin typeface="Baskerville Old Face"/>
              </a:rPr>
              <a:t>Méthodologie et organisation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E23C7CD-4F08-6D7A-DF74-7A9EF0E5A55B}"/>
              </a:ext>
            </a:extLst>
          </p:cNvPr>
          <p:cNvSpPr txBox="1"/>
          <p:nvPr/>
        </p:nvSpPr>
        <p:spPr>
          <a:xfrm>
            <a:off x="7897665" y="1712066"/>
            <a:ext cx="375369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FFFFFF"/>
                </a:solidFill>
                <a:latin typeface="Baskerville Old Face"/>
              </a:rPr>
              <a:t>Gestion des trames CAN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1CA39EC9-1C04-148F-95B4-F59509ED7A04}"/>
              </a:ext>
            </a:extLst>
          </p:cNvPr>
          <p:cNvSpPr txBox="1"/>
          <p:nvPr/>
        </p:nvSpPr>
        <p:spPr>
          <a:xfrm>
            <a:off x="5473831" y="4193213"/>
            <a:ext cx="178773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>
                <a:solidFill>
                  <a:srgbClr val="FFFFFF"/>
                </a:solidFill>
                <a:latin typeface="Baskerville Old Face"/>
              </a:rPr>
              <a:t>Sécurité</a:t>
            </a: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FF4DA887-0F03-03CA-277A-640F87EC033F}"/>
              </a:ext>
            </a:extLst>
          </p:cNvPr>
          <p:cNvSpPr txBox="1"/>
          <p:nvPr/>
        </p:nvSpPr>
        <p:spPr>
          <a:xfrm>
            <a:off x="1362748" y="2492651"/>
            <a:ext cx="306083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solidFill>
                  <a:srgbClr val="FFFFFF"/>
                </a:solidFill>
                <a:latin typeface="Baskerville Old Face"/>
              </a:rPr>
              <a:t>Tâches </a:t>
            </a:r>
            <a:r>
              <a:rPr lang="fr-FR" sz="2000" err="1">
                <a:solidFill>
                  <a:srgbClr val="FFFFFF"/>
                </a:solidFill>
                <a:latin typeface="Baskerville Old Face"/>
              </a:rPr>
              <a:t>clées</a:t>
            </a:r>
            <a:r>
              <a:rPr lang="fr-FR" sz="2000">
                <a:solidFill>
                  <a:srgbClr val="FFFFFF"/>
                </a:solidFill>
                <a:latin typeface="Baskerville Old Face"/>
              </a:rPr>
              <a:t> priorisées</a:t>
            </a:r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6AC72FAC-991F-EA18-E477-3960C5E72C41}"/>
              </a:ext>
            </a:extLst>
          </p:cNvPr>
          <p:cNvSpPr txBox="1"/>
          <p:nvPr/>
        </p:nvSpPr>
        <p:spPr>
          <a:xfrm>
            <a:off x="1069099" y="3226773"/>
            <a:ext cx="407373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solidFill>
                  <a:srgbClr val="FFFFFF"/>
                </a:solidFill>
                <a:latin typeface="Baskerville Old Face"/>
              </a:rPr>
              <a:t>Focus sur les bases techniques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4CA04F22-2473-6140-6883-51B4E873D4B9}"/>
              </a:ext>
            </a:extLst>
          </p:cNvPr>
          <p:cNvSpPr txBox="1"/>
          <p:nvPr/>
        </p:nvSpPr>
        <p:spPr>
          <a:xfrm>
            <a:off x="8168708" y="2343967"/>
            <a:ext cx="3479001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>
                <a:solidFill>
                  <a:srgbClr val="FFFFFF"/>
                </a:solidFill>
                <a:latin typeface="Baskerville Old Face"/>
              </a:rPr>
              <a:t>Analyse et décodage des données essentielles</a:t>
            </a:r>
            <a:endParaRPr lang="fr-FR">
              <a:latin typeface="Baskerville Old Face"/>
            </a:endParaRP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800A6030-062B-8E68-3120-BA3E4423E719}"/>
              </a:ext>
            </a:extLst>
          </p:cNvPr>
          <p:cNvSpPr txBox="1"/>
          <p:nvPr/>
        </p:nvSpPr>
        <p:spPr>
          <a:xfrm>
            <a:off x="8168708" y="3236065"/>
            <a:ext cx="3479001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>
                <a:solidFill>
                  <a:srgbClr val="FFFFFF"/>
                </a:solidFill>
                <a:latin typeface="Baskerville Old Face"/>
              </a:rPr>
              <a:t>M.A.J en temps réel et utilisation des trames en continue</a:t>
            </a:r>
            <a:endParaRPr lang="fr-FR">
              <a:latin typeface="Baskerville Old Face"/>
            </a:endParaRPr>
          </a:p>
        </p:txBody>
      </p:sp>
      <p:sp>
        <p:nvSpPr>
          <p:cNvPr id="16" name="ZoneTexte 7">
            <a:extLst>
              <a:ext uri="{FF2B5EF4-FFF2-40B4-BE49-F238E27FC236}">
                <a16:creationId xmlns:a16="http://schemas.microsoft.com/office/drawing/2014/main" id="{195A15B7-9ADF-ADB3-9986-722643A0F62B}"/>
              </a:ext>
            </a:extLst>
          </p:cNvPr>
          <p:cNvSpPr txBox="1"/>
          <p:nvPr/>
        </p:nvSpPr>
        <p:spPr>
          <a:xfrm>
            <a:off x="4572440" y="4890162"/>
            <a:ext cx="347900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>
                <a:solidFill>
                  <a:srgbClr val="FFFFFF"/>
                </a:solidFill>
                <a:latin typeface="Baskerville Old Face"/>
              </a:rPr>
              <a:t>Compilation en exécutable</a:t>
            </a:r>
          </a:p>
        </p:txBody>
      </p:sp>
    </p:spTree>
    <p:extLst>
      <p:ext uri="{BB962C8B-B14F-4D97-AF65-F5344CB8AC3E}">
        <p14:creationId xmlns:p14="http://schemas.microsoft.com/office/powerpoint/2010/main" val="390247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79123" y="557951"/>
            <a:ext cx="9229605" cy="978717"/>
          </a:xfrm>
        </p:spPr>
        <p:txBody>
          <a:bodyPr rtlCol="0">
            <a:normAutofit fontScale="90000"/>
          </a:bodyPr>
          <a:lstStyle/>
          <a:p>
            <a:r>
              <a:rPr lang="fr-FR" sz="5200">
                <a:latin typeface="Baskerville Old Face"/>
              </a:rPr>
              <a:t>4. </a:t>
            </a:r>
            <a:r>
              <a:rPr lang="fr-FR" sz="5200" u="sng">
                <a:latin typeface="Baskerville Old Face"/>
              </a:rPr>
              <a:t>L'INTERFACE EN ACTION ET</a:t>
            </a:r>
            <a:r>
              <a:rPr lang="fr-FR" sz="5200">
                <a:latin typeface="Baskerville Old Face"/>
              </a:rPr>
              <a:t> </a:t>
            </a:r>
            <a:r>
              <a:rPr lang="fr-FR" sz="5200" u="sng">
                <a:latin typeface="Baskerville Old Face"/>
              </a:rPr>
              <a:t>SA CONSTRUCTION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E2F513-546D-FA30-9EDD-39D40F4BDFB3}"/>
              </a:ext>
            </a:extLst>
          </p:cNvPr>
          <p:cNvSpPr txBox="1"/>
          <p:nvPr/>
        </p:nvSpPr>
        <p:spPr>
          <a:xfrm>
            <a:off x="2267856" y="2148822"/>
            <a:ext cx="81253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Visualisation des tensions / Températures / Alarmes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D40A9A-7E35-5BCF-7D47-D0FFEBA7695C}"/>
              </a:ext>
            </a:extLst>
          </p:cNvPr>
          <p:cNvSpPr txBox="1"/>
          <p:nvPr/>
        </p:nvSpPr>
        <p:spPr>
          <a:xfrm>
            <a:off x="2267856" y="2966578"/>
            <a:ext cx="81253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Affichage des métadonnées (n° de série, version)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F2B385-C54C-53FE-4FE2-F94AE6B387A8}"/>
              </a:ext>
            </a:extLst>
          </p:cNvPr>
          <p:cNvSpPr txBox="1"/>
          <p:nvPr/>
        </p:nvSpPr>
        <p:spPr>
          <a:xfrm>
            <a:off x="2267855" y="4044529"/>
            <a:ext cx="81253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FFFFFF"/>
                </a:solidFill>
                <a:latin typeface="Baskerville Old Face"/>
              </a:rPr>
              <a:t>Simuler avec </a:t>
            </a:r>
            <a:r>
              <a:rPr lang="fr-FR" sz="2400" err="1">
                <a:solidFill>
                  <a:srgbClr val="FFFFFF"/>
                </a:solidFill>
                <a:latin typeface="Baskerville Old Face"/>
              </a:rPr>
              <a:t>Pcan</a:t>
            </a:r>
            <a:r>
              <a:rPr lang="fr-FR" sz="2400">
                <a:solidFill>
                  <a:srgbClr val="FFFFFF"/>
                </a:solidFill>
                <a:latin typeface="Baskerville Old Face"/>
              </a:rPr>
              <a:t> </a:t>
            </a:r>
            <a:r>
              <a:rPr lang="fr-FR" sz="2400" err="1">
                <a:solidFill>
                  <a:srgbClr val="FFFFFF"/>
                </a:solidFill>
                <a:latin typeface="Baskerville Old Face"/>
              </a:rPr>
              <a:t>View</a:t>
            </a:r>
            <a:r>
              <a:rPr lang="fr-FR" sz="2400">
                <a:solidFill>
                  <a:srgbClr val="FFFFFF"/>
                </a:solidFill>
                <a:latin typeface="Baskerville Old Face"/>
              </a:rPr>
              <a:t> pour recueillir les données en temps réel</a:t>
            </a:r>
          </a:p>
        </p:txBody>
      </p:sp>
    </p:spTree>
    <p:extLst>
      <p:ext uri="{BB962C8B-B14F-4D97-AF65-F5344CB8AC3E}">
        <p14:creationId xmlns:p14="http://schemas.microsoft.com/office/powerpoint/2010/main" val="256001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pic>
        <p:nvPicPr>
          <p:cNvPr id="3" name="Image 2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C84E7222-17C9-FBE9-C7E9-60C800A8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462" y="1775040"/>
            <a:ext cx="178389" cy="99887"/>
          </a:xfrm>
          <a:prstGeom prst="rect">
            <a:avLst/>
          </a:prstGeom>
        </p:spPr>
      </p:pic>
      <p:pic>
        <p:nvPicPr>
          <p:cNvPr id="6" name="Image 5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60432351-D43C-9386-985E-7CF8A2B3D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76" y="1715430"/>
            <a:ext cx="5478248" cy="4114800"/>
          </a:xfrm>
          <a:prstGeom prst="rect">
            <a:avLst/>
          </a:prstGeom>
        </p:spPr>
      </p:pic>
      <p:pic>
        <p:nvPicPr>
          <p:cNvPr id="7" name="Image 6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856CC979-76FA-1A68-D0F0-DA70DD6CD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079" y="1715430"/>
            <a:ext cx="5591403" cy="4114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9E2F513-546D-FA30-9EDD-39D40F4BDFB3}"/>
              </a:ext>
            </a:extLst>
          </p:cNvPr>
          <p:cNvSpPr txBox="1"/>
          <p:nvPr/>
        </p:nvSpPr>
        <p:spPr>
          <a:xfrm>
            <a:off x="2184222" y="411090"/>
            <a:ext cx="81253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u="sng">
                <a:solidFill>
                  <a:srgbClr val="FFFFFF"/>
                </a:solidFill>
                <a:latin typeface="Baskerville Old Face"/>
              </a:rPr>
              <a:t>Captures d'écran de l'interface graphique déjà existante</a:t>
            </a:r>
          </a:p>
        </p:txBody>
      </p:sp>
    </p:spTree>
    <p:extLst>
      <p:ext uri="{BB962C8B-B14F-4D97-AF65-F5344CB8AC3E}">
        <p14:creationId xmlns:p14="http://schemas.microsoft.com/office/powerpoint/2010/main" val="11593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315975-7BE7-C669-426C-535C6A926C86}"/>
              </a:ext>
            </a:extLst>
          </p:cNvPr>
          <p:cNvSpPr txBox="1"/>
          <p:nvPr/>
        </p:nvSpPr>
        <p:spPr>
          <a:xfrm>
            <a:off x="3376357" y="177906"/>
            <a:ext cx="5444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solidFill>
                  <a:schemeClr val="bg1"/>
                </a:solidFill>
                <a:latin typeface="Baskerville Old Face"/>
              </a:rPr>
              <a:t>Projet V0 </a:t>
            </a:r>
            <a:r>
              <a:rPr lang="fr-FR" sz="2400" u="sng" err="1">
                <a:solidFill>
                  <a:schemeClr val="bg1"/>
                </a:solidFill>
                <a:latin typeface="Baskerville Old Face"/>
              </a:rPr>
              <a:t>foncionnel</a:t>
            </a:r>
            <a:r>
              <a:rPr lang="fr-FR" sz="2400" u="sng">
                <a:solidFill>
                  <a:schemeClr val="bg1"/>
                </a:solidFill>
                <a:latin typeface="Baskerville Old Face"/>
              </a:rPr>
              <a:t> : </a:t>
            </a:r>
            <a:r>
              <a:rPr lang="fr-FR" sz="2400" u="sng" err="1">
                <a:solidFill>
                  <a:schemeClr val="bg1"/>
                </a:solidFill>
                <a:latin typeface="Baskerville Old Face"/>
              </a:rPr>
              <a:t>Pcan</a:t>
            </a:r>
            <a:r>
              <a:rPr lang="fr-FR" sz="2400" u="sng">
                <a:solidFill>
                  <a:schemeClr val="bg1"/>
                </a:solidFill>
                <a:latin typeface="Baskerville Old Face"/>
              </a:rPr>
              <a:t> </a:t>
            </a:r>
            <a:r>
              <a:rPr lang="fr-FR" sz="2400" u="sng" err="1">
                <a:solidFill>
                  <a:schemeClr val="bg1"/>
                </a:solidFill>
                <a:latin typeface="Baskerville Old Face"/>
              </a:rPr>
              <a:t>View</a:t>
            </a:r>
            <a:r>
              <a:rPr lang="fr-FR" sz="2400" u="sng">
                <a:solidFill>
                  <a:schemeClr val="bg1"/>
                </a:solidFill>
                <a:latin typeface="Baskerville Old Face"/>
              </a:rPr>
              <a:t> (trames)</a:t>
            </a:r>
            <a:r>
              <a:rPr lang="fr-FR" sz="2400">
                <a:solidFill>
                  <a:schemeClr val="bg1"/>
                </a:solidFill>
                <a:latin typeface="Baskerville Old Face"/>
              </a:rPr>
              <a:t> </a:t>
            </a:r>
          </a:p>
        </p:txBody>
      </p:sp>
      <p:pic>
        <p:nvPicPr>
          <p:cNvPr id="10" name="Image 9" descr="Une image contenant texte, capture d’écran, affichage, diagramme&#10;&#10;Le contenu généré par l’IA peut être incorrect.">
            <a:extLst>
              <a:ext uri="{FF2B5EF4-FFF2-40B4-BE49-F238E27FC236}">
                <a16:creationId xmlns:a16="http://schemas.microsoft.com/office/drawing/2014/main" id="{ABDA84CE-D189-2C60-ADD4-F68E138DA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740" y="888380"/>
            <a:ext cx="8048521" cy="5564457"/>
          </a:xfrm>
          <a:prstGeom prst="rect">
            <a:avLst/>
          </a:prstGeom>
        </p:spPr>
      </p:pic>
      <p:pic>
        <p:nvPicPr>
          <p:cNvPr id="11" name="Image 10" descr="Une image contenant texte, Appareils électroniques, capture d’écran, affichage&#10;&#10;Le contenu généré par l’IA peut être incorrect.">
            <a:extLst>
              <a:ext uri="{FF2B5EF4-FFF2-40B4-BE49-F238E27FC236}">
                <a16:creationId xmlns:a16="http://schemas.microsoft.com/office/drawing/2014/main" id="{19168455-E7D5-64DD-4421-33C32FC7A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975" y="857865"/>
            <a:ext cx="8066048" cy="557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rière-plan hexagonal avec des néons bleus">
            <a:extLst>
              <a:ext uri="{FF2B5EF4-FFF2-40B4-BE49-F238E27FC236}">
                <a16:creationId xmlns:a16="http://schemas.microsoft.com/office/drawing/2014/main" id="{07C4558F-ECAE-112B-1F0E-4C43B42360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r="6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pic>
        <p:nvPicPr>
          <p:cNvPr id="3" name="Image 2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C84E7222-17C9-FBE9-C7E9-60C800A8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462" y="1775040"/>
            <a:ext cx="178389" cy="99887"/>
          </a:xfrm>
          <a:prstGeom prst="rect">
            <a:avLst/>
          </a:prstGeom>
        </p:spPr>
      </p:pic>
      <p:pic>
        <p:nvPicPr>
          <p:cNvPr id="10" name="Image 9" descr="Une image contenant texte, capture d’écran, affichage, diagramme&#10;&#10;Le contenu généré par l’IA peut être incorrect.">
            <a:extLst>
              <a:ext uri="{FF2B5EF4-FFF2-40B4-BE49-F238E27FC236}">
                <a16:creationId xmlns:a16="http://schemas.microsoft.com/office/drawing/2014/main" id="{ABDA84CE-D189-2C60-ADD4-F68E138DA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277" y="879087"/>
            <a:ext cx="8150740" cy="56016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83CE82-96DB-F62A-8877-63566D1E8A01}"/>
              </a:ext>
            </a:extLst>
          </p:cNvPr>
          <p:cNvSpPr txBox="1"/>
          <p:nvPr/>
        </p:nvSpPr>
        <p:spPr>
          <a:xfrm>
            <a:off x="3415759" y="149160"/>
            <a:ext cx="53839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u="sng">
                <a:solidFill>
                  <a:schemeClr val="bg1"/>
                </a:solidFill>
                <a:latin typeface="Baskerville Old Face"/>
              </a:rPr>
              <a:t>Projet V0 fonctionnel : Interface graphique</a:t>
            </a:r>
          </a:p>
        </p:txBody>
      </p:sp>
    </p:spTree>
    <p:extLst>
      <p:ext uri="{BB962C8B-B14F-4D97-AF65-F5344CB8AC3E}">
        <p14:creationId xmlns:p14="http://schemas.microsoft.com/office/powerpoint/2010/main" val="3186617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Application>Microsoft Office PowerPoint</Application>
  <PresentationFormat>Widescreen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BlockprintVTI</vt:lpstr>
      <vt:lpstr>Projet Hackathon</vt:lpstr>
      <vt:lpstr>PowerPoint Presentation</vt:lpstr>
      <vt:lpstr>PLONGER DANS LE DEFI</vt:lpstr>
      <vt:lpstr>PowerPoint Presentation</vt:lpstr>
      <vt:lpstr>PowerPoint Presentation</vt:lpstr>
      <vt:lpstr>4. L'INTERFACE EN ACTION ET SA CONSTRUCTION</vt:lpstr>
      <vt:lpstr>PowerPoint Presentation</vt:lpstr>
      <vt:lpstr>PowerPoint Presentation</vt:lpstr>
      <vt:lpstr>PowerPoint Presentation</vt:lpstr>
      <vt:lpstr>PowerPoint Presentation</vt:lpstr>
      <vt:lpstr>Conclusion</vt:lpstr>
      <vt:lpstr>Merci à tous, place aux questions 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2025-01-24T09:30:22Z</dcterms:created>
  <dcterms:modified xsi:type="dcterms:W3CDTF">2025-01-24T14:24:22Z</dcterms:modified>
</cp:coreProperties>
</file>